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15"/>
  </p:notesMasterIdLst>
  <p:sldIdLst>
    <p:sldId id="256" r:id="rId2"/>
    <p:sldId id="272" r:id="rId3"/>
    <p:sldId id="287" r:id="rId4"/>
    <p:sldId id="276" r:id="rId5"/>
    <p:sldId id="289" r:id="rId6"/>
    <p:sldId id="274" r:id="rId7"/>
    <p:sldId id="283" r:id="rId8"/>
    <p:sldId id="278" r:id="rId9"/>
    <p:sldId id="279" r:id="rId10"/>
    <p:sldId id="284" r:id="rId11"/>
    <p:sldId id="285" r:id="rId12"/>
    <p:sldId id="286" r:id="rId13"/>
    <p:sldId id="288" r:id="rId14"/>
  </p:sldIdLst>
  <p:sldSz cx="9144000" cy="5143500" type="screen16x9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43" d="100"/>
          <a:sy n="143" d="100"/>
        </p:scale>
        <p:origin x="684" y="114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Martijn\Desktop\sessions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l-N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pivotSource>
    <c:name>[sessions.xlsx]Blad3!Draaitabel1</c:name>
    <c:fmtId val="3"/>
  </c:pivotSource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dirty="0" err="1"/>
              <a:t>Sessies</a:t>
            </a:r>
            <a:endParaRPr lang="en-US" dirty="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nl-NL"/>
        </a:p>
      </c:txPr>
    </c:title>
    <c:autoTitleDeleted val="0"/>
    <c:pivotFmts>
      <c:pivotFmt>
        <c:idx val="0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1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2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</c:pivotFmts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Blad3!$B$1</c:f>
              <c:strCache>
                <c:ptCount val="1"/>
                <c:pt idx="0">
                  <c:v>Totaal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Blad3!$A$2:$A$18</c:f>
              <c:strCache>
                <c:ptCount val="16"/>
                <c:pt idx="0">
                  <c:v>28-sep</c:v>
                </c:pt>
                <c:pt idx="1">
                  <c:v>29-sep</c:v>
                </c:pt>
                <c:pt idx="2">
                  <c:v>30-sep</c:v>
                </c:pt>
                <c:pt idx="3">
                  <c:v>1-okt</c:v>
                </c:pt>
                <c:pt idx="4">
                  <c:v>2-okt</c:v>
                </c:pt>
                <c:pt idx="5">
                  <c:v>3-okt</c:v>
                </c:pt>
                <c:pt idx="6">
                  <c:v>4-okt</c:v>
                </c:pt>
                <c:pt idx="7">
                  <c:v>5-okt</c:v>
                </c:pt>
                <c:pt idx="8">
                  <c:v>6-okt</c:v>
                </c:pt>
                <c:pt idx="9">
                  <c:v>7-okt</c:v>
                </c:pt>
                <c:pt idx="10">
                  <c:v>8-okt</c:v>
                </c:pt>
                <c:pt idx="11">
                  <c:v>9-okt</c:v>
                </c:pt>
                <c:pt idx="12">
                  <c:v>10-okt</c:v>
                </c:pt>
                <c:pt idx="13">
                  <c:v>11-okt</c:v>
                </c:pt>
                <c:pt idx="14">
                  <c:v>12-okt</c:v>
                </c:pt>
                <c:pt idx="15">
                  <c:v>13-okt</c:v>
                </c:pt>
              </c:strCache>
            </c:strRef>
          </c:cat>
          <c:val>
            <c:numRef>
              <c:f>Blad3!$B$2:$B$18</c:f>
              <c:numCache>
                <c:formatCode>General</c:formatCode>
                <c:ptCount val="16"/>
                <c:pt idx="0">
                  <c:v>51</c:v>
                </c:pt>
                <c:pt idx="1">
                  <c:v>46</c:v>
                </c:pt>
                <c:pt idx="2">
                  <c:v>40</c:v>
                </c:pt>
                <c:pt idx="3">
                  <c:v>58</c:v>
                </c:pt>
                <c:pt idx="4">
                  <c:v>23</c:v>
                </c:pt>
                <c:pt idx="5">
                  <c:v>37</c:v>
                </c:pt>
                <c:pt idx="6">
                  <c:v>33</c:v>
                </c:pt>
                <c:pt idx="7">
                  <c:v>227</c:v>
                </c:pt>
                <c:pt idx="8">
                  <c:v>128</c:v>
                </c:pt>
                <c:pt idx="9">
                  <c:v>128</c:v>
                </c:pt>
                <c:pt idx="10">
                  <c:v>35</c:v>
                </c:pt>
                <c:pt idx="11">
                  <c:v>34</c:v>
                </c:pt>
                <c:pt idx="12">
                  <c:v>33</c:v>
                </c:pt>
                <c:pt idx="13">
                  <c:v>30</c:v>
                </c:pt>
                <c:pt idx="14">
                  <c:v>24</c:v>
                </c:pt>
                <c:pt idx="15">
                  <c:v>12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30E-4F47-BDEE-6B9BB19E298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915456256"/>
        <c:axId val="915753616"/>
      </c:barChart>
      <c:catAx>
        <c:axId val="91545625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l-NL"/>
          </a:p>
        </c:txPr>
        <c:crossAx val="915753616"/>
        <c:crosses val="autoZero"/>
        <c:auto val="1"/>
        <c:lblAlgn val="ctr"/>
        <c:lblOffset val="100"/>
        <c:noMultiLvlLbl val="0"/>
      </c:catAx>
      <c:valAx>
        <c:axId val="91575361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l-NL"/>
          </a:p>
        </c:txPr>
        <c:crossAx val="91545625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r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nl-NL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nl-NL"/>
    </a:p>
  </c:txPr>
  <c:externalData r:id="rId3">
    <c:autoUpdate val="0"/>
  </c:externalData>
  <c:extLst>
    <c:ext xmlns:c14="http://schemas.microsoft.com/office/drawing/2007/8/2/chart" uri="{781A3756-C4B2-4CAC-9D66-4F8BD8637D16}">
      <c14:pivotOptions>
        <c14:dropZoneFilter val="1"/>
        <c14:dropZoneCategories val="1"/>
        <c14:dropZoneData val="1"/>
        <c14:dropZoneSeries val="1"/>
        <c14:dropZonesVisible val="1"/>
      </c14:pivotOptions>
    </c:ext>
    <c:ext xmlns:c16="http://schemas.microsoft.com/office/drawing/2014/chart" uri="{E28EC0CA-F0BB-4C9C-879D-F8772B89E7AC}">
      <c16:pivotOptions16>
        <c16:showExpandCollapseFieldButtons val="1"/>
      </c16:pivotOptions16>
    </c:ext>
  </c:extLst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BEE1EBA-AC86-4632-8267-60DAA6EE8046}" type="datetimeFigureOut">
              <a:rPr lang="nl-NL" smtClean="0"/>
              <a:pPr/>
              <a:t>22-12-2018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BEF2B7B-34A8-4724-86CF-428DD182CBEA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79158283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EF2B7B-34A8-4724-86CF-428DD182CBEA}" type="slidenum">
              <a:rPr lang="nl-NL" smtClean="0"/>
              <a:pPr/>
              <a:t>2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5030394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EF2B7B-34A8-4724-86CF-428DD182CBEA}" type="slidenum">
              <a:rPr lang="nl-NL" smtClean="0"/>
              <a:pPr/>
              <a:t>4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01991281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EF2B7B-34A8-4724-86CF-428DD182CBEA}" type="slidenum">
              <a:rPr lang="nl-NL" smtClean="0"/>
              <a:pPr/>
              <a:t>5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87115316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EF2B7B-34A8-4724-86CF-428DD182CBEA}" type="slidenum">
              <a:rPr lang="nl-NL" smtClean="0"/>
              <a:pPr/>
              <a:t>6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20199722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EF2B7B-34A8-4724-86CF-428DD182CBEA}" type="slidenum">
              <a:rPr lang="nl-NL" smtClean="0"/>
              <a:pPr/>
              <a:t>7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97350798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EF2B7B-34A8-4724-86CF-428DD182CBEA}" type="slidenum">
              <a:rPr lang="nl-NL" smtClean="0"/>
              <a:pPr/>
              <a:t>8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508610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EF2B7B-34A8-4724-86CF-428DD182CBEA}" type="slidenum">
              <a:rPr lang="nl-NL" smtClean="0"/>
              <a:pPr/>
              <a:t>9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16231054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EF2B7B-34A8-4724-86CF-428DD182CBEA}" type="slidenum">
              <a:rPr lang="nl-NL" smtClean="0"/>
              <a:pPr/>
              <a:t>10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2958728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EF2B7B-34A8-4724-86CF-428DD182CBEA}" type="slidenum">
              <a:rPr lang="nl-NL" smtClean="0"/>
              <a:pPr/>
              <a:t>13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85768678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hoek 6"/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8" name="Rechthoek 7"/>
          <p:cNvSpPr/>
          <p:nvPr userDrawn="1"/>
        </p:nvSpPr>
        <p:spPr>
          <a:xfrm>
            <a:off x="521500" y="468000"/>
            <a:ext cx="8100000" cy="29052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846000" y="942026"/>
            <a:ext cx="7452000" cy="533400"/>
          </a:xfrm>
        </p:spPr>
        <p:txBody>
          <a:bodyPr>
            <a:noAutofit/>
          </a:bodyPr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r>
              <a:rPr lang="nl-NL"/>
              <a:t>Klik om de stijl te bewerken</a:t>
            </a:r>
            <a:endParaRPr lang="nl-NL" dirty="0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845540" y="1427086"/>
            <a:ext cx="7452000" cy="533400"/>
          </a:xfrm>
        </p:spPr>
        <p:txBody>
          <a:bodyPr>
            <a:noAutofit/>
          </a:bodyPr>
          <a:lstStyle>
            <a:lvl1pPr marL="0" indent="0" algn="l">
              <a:lnSpc>
                <a:spcPts val="4200"/>
              </a:lnSpc>
              <a:buNone/>
              <a:defRPr sz="4000">
                <a:solidFill>
                  <a:schemeClr val="bg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/>
              <a:t>Klik om de ondertitelstijl van het model te bewerken</a:t>
            </a:r>
            <a:endParaRPr lang="nl-NL" dirty="0"/>
          </a:p>
        </p:txBody>
      </p:sp>
      <p:sp>
        <p:nvSpPr>
          <p:cNvPr id="11" name="Rechthoek 10"/>
          <p:cNvSpPr/>
          <p:nvPr userDrawn="1"/>
        </p:nvSpPr>
        <p:spPr>
          <a:xfrm>
            <a:off x="521500" y="3708000"/>
            <a:ext cx="8100000" cy="108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4" name="Tijdelijke aanduiding voor tekst 13"/>
          <p:cNvSpPr>
            <a:spLocks noGrp="1"/>
          </p:cNvSpPr>
          <p:nvPr>
            <p:ph type="body" sz="quarter" idx="10"/>
          </p:nvPr>
        </p:nvSpPr>
        <p:spPr>
          <a:xfrm>
            <a:off x="846000" y="2657578"/>
            <a:ext cx="5346157" cy="635000"/>
          </a:xfrm>
        </p:spPr>
        <p:txBody>
          <a:bodyPr>
            <a:noAutofit/>
          </a:bodyPr>
          <a:lstStyle>
            <a:lvl1pPr marL="0" indent="0" algn="l">
              <a:buNone/>
              <a:defRPr>
                <a:solidFill>
                  <a:schemeClr val="bg2"/>
                </a:solidFill>
              </a:defRPr>
            </a:lvl1pPr>
          </a:lstStyle>
          <a:p>
            <a:pPr lvl="0"/>
            <a:r>
              <a:rPr lang="nl-NL"/>
              <a:t>Tekststijl van het model bewerken</a:t>
            </a:r>
          </a:p>
        </p:txBody>
      </p:sp>
      <p:pic>
        <p:nvPicPr>
          <p:cNvPr id="17" name="Afbeelding 1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8000" y="4383446"/>
            <a:ext cx="2440350" cy="3040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24795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fsluitende 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522000" y="788400"/>
            <a:ext cx="8100000" cy="532800"/>
          </a:xfrm>
        </p:spPr>
        <p:txBody>
          <a:bodyPr/>
          <a:lstStyle>
            <a:lvl1pPr>
              <a:defRPr baseline="0"/>
            </a:lvl1pPr>
          </a:lstStyle>
          <a:p>
            <a:r>
              <a:rPr lang="nl-NL" dirty="0"/>
              <a:t>Dank voor uw aandacht</a:t>
            </a:r>
          </a:p>
        </p:txBody>
      </p:sp>
      <p:sp>
        <p:nvSpPr>
          <p:cNvPr id="7" name="Rechthoek 6"/>
          <p:cNvSpPr/>
          <p:nvPr userDrawn="1"/>
        </p:nvSpPr>
        <p:spPr>
          <a:xfrm>
            <a:off x="0" y="4637505"/>
            <a:ext cx="9144000" cy="505995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grpSp>
        <p:nvGrpSpPr>
          <p:cNvPr id="59" name="Groep 58"/>
          <p:cNvGrpSpPr/>
          <p:nvPr userDrawn="1"/>
        </p:nvGrpSpPr>
        <p:grpSpPr>
          <a:xfrm>
            <a:off x="7488238" y="4356100"/>
            <a:ext cx="647700" cy="928688"/>
            <a:chOff x="7488238" y="4356100"/>
            <a:chExt cx="647700" cy="928688"/>
          </a:xfrm>
        </p:grpSpPr>
        <p:sp>
          <p:nvSpPr>
            <p:cNvPr id="33" name="AutoShape 31"/>
            <p:cNvSpPr>
              <a:spLocks noChangeAspect="1" noChangeArrowheads="1" noTextEdit="1"/>
            </p:cNvSpPr>
            <p:nvPr userDrawn="1"/>
          </p:nvSpPr>
          <p:spPr bwMode="auto">
            <a:xfrm>
              <a:off x="7488238" y="4356100"/>
              <a:ext cx="647700" cy="9286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34" name="Rectangle 33"/>
            <p:cNvSpPr>
              <a:spLocks noChangeArrowheads="1"/>
            </p:cNvSpPr>
            <p:nvPr userDrawn="1"/>
          </p:nvSpPr>
          <p:spPr bwMode="auto">
            <a:xfrm>
              <a:off x="7488238" y="4356100"/>
              <a:ext cx="647700" cy="787400"/>
            </a:xfrm>
            <a:prstGeom prst="rect">
              <a:avLst/>
            </a:prstGeom>
            <a:solidFill>
              <a:srgbClr val="00AFD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35" name="Freeform 34"/>
            <p:cNvSpPr>
              <a:spLocks noEditPoints="1"/>
            </p:cNvSpPr>
            <p:nvPr userDrawn="1"/>
          </p:nvSpPr>
          <p:spPr bwMode="auto">
            <a:xfrm>
              <a:off x="7608888" y="4745038"/>
              <a:ext cx="39688" cy="39688"/>
            </a:xfrm>
            <a:custGeom>
              <a:avLst/>
              <a:gdLst>
                <a:gd name="T0" fmla="*/ 58 w 62"/>
                <a:gd name="T1" fmla="*/ 2 h 62"/>
                <a:gd name="T2" fmla="*/ 57 w 62"/>
                <a:gd name="T3" fmla="*/ 6 h 62"/>
                <a:gd name="T4" fmla="*/ 7 w 62"/>
                <a:gd name="T5" fmla="*/ 4 h 62"/>
                <a:gd name="T6" fmla="*/ 3 w 62"/>
                <a:gd name="T7" fmla="*/ 0 h 62"/>
                <a:gd name="T8" fmla="*/ 0 w 62"/>
                <a:gd name="T9" fmla="*/ 0 h 62"/>
                <a:gd name="T10" fmla="*/ 0 w 62"/>
                <a:gd name="T11" fmla="*/ 31 h 62"/>
                <a:gd name="T12" fmla="*/ 32 w 62"/>
                <a:gd name="T13" fmla="*/ 62 h 62"/>
                <a:gd name="T14" fmla="*/ 61 w 62"/>
                <a:gd name="T15" fmla="*/ 28 h 62"/>
                <a:gd name="T16" fmla="*/ 62 w 62"/>
                <a:gd name="T17" fmla="*/ 2 h 62"/>
                <a:gd name="T18" fmla="*/ 58 w 62"/>
                <a:gd name="T19" fmla="*/ 2 h 62"/>
                <a:gd name="T20" fmla="*/ 52 w 62"/>
                <a:gd name="T21" fmla="*/ 32 h 62"/>
                <a:gd name="T22" fmla="*/ 32 w 62"/>
                <a:gd name="T23" fmla="*/ 49 h 62"/>
                <a:gd name="T24" fmla="*/ 7 w 62"/>
                <a:gd name="T25" fmla="*/ 29 h 62"/>
                <a:gd name="T26" fmla="*/ 7 w 62"/>
                <a:gd name="T27" fmla="*/ 17 h 62"/>
                <a:gd name="T28" fmla="*/ 53 w 62"/>
                <a:gd name="T29" fmla="*/ 19 h 62"/>
                <a:gd name="T30" fmla="*/ 52 w 62"/>
                <a:gd name="T31" fmla="*/ 32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62" h="62">
                  <a:moveTo>
                    <a:pt x="58" y="2"/>
                  </a:moveTo>
                  <a:cubicBezTo>
                    <a:pt x="57" y="6"/>
                    <a:pt x="57" y="6"/>
                    <a:pt x="57" y="6"/>
                  </a:cubicBezTo>
                  <a:cubicBezTo>
                    <a:pt x="7" y="4"/>
                    <a:pt x="7" y="4"/>
                    <a:pt x="7" y="4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0" y="31"/>
                    <a:pt x="0" y="31"/>
                  </a:cubicBezTo>
                  <a:cubicBezTo>
                    <a:pt x="0" y="45"/>
                    <a:pt x="13" y="62"/>
                    <a:pt x="32" y="62"/>
                  </a:cubicBezTo>
                  <a:cubicBezTo>
                    <a:pt x="51" y="61"/>
                    <a:pt x="59" y="44"/>
                    <a:pt x="61" y="28"/>
                  </a:cubicBezTo>
                  <a:cubicBezTo>
                    <a:pt x="62" y="2"/>
                    <a:pt x="62" y="2"/>
                    <a:pt x="62" y="2"/>
                  </a:cubicBezTo>
                  <a:lnTo>
                    <a:pt x="58" y="2"/>
                  </a:lnTo>
                  <a:close/>
                  <a:moveTo>
                    <a:pt x="52" y="32"/>
                  </a:moveTo>
                  <a:cubicBezTo>
                    <a:pt x="51" y="39"/>
                    <a:pt x="43" y="48"/>
                    <a:pt x="32" y="49"/>
                  </a:cubicBezTo>
                  <a:cubicBezTo>
                    <a:pt x="18" y="49"/>
                    <a:pt x="8" y="38"/>
                    <a:pt x="7" y="29"/>
                  </a:cubicBezTo>
                  <a:cubicBezTo>
                    <a:pt x="7" y="20"/>
                    <a:pt x="7" y="17"/>
                    <a:pt x="7" y="17"/>
                  </a:cubicBezTo>
                  <a:cubicBezTo>
                    <a:pt x="53" y="19"/>
                    <a:pt x="53" y="19"/>
                    <a:pt x="53" y="19"/>
                  </a:cubicBezTo>
                  <a:cubicBezTo>
                    <a:pt x="53" y="24"/>
                    <a:pt x="54" y="27"/>
                    <a:pt x="52" y="32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36" name="Freeform 35"/>
            <p:cNvSpPr>
              <a:spLocks/>
            </p:cNvSpPr>
            <p:nvPr userDrawn="1"/>
          </p:nvSpPr>
          <p:spPr bwMode="auto">
            <a:xfrm>
              <a:off x="7621588" y="4824413"/>
              <a:ext cx="41275" cy="26988"/>
            </a:xfrm>
            <a:custGeom>
              <a:avLst/>
              <a:gdLst>
                <a:gd name="T0" fmla="*/ 0 w 26"/>
                <a:gd name="T1" fmla="*/ 9 h 17"/>
                <a:gd name="T2" fmla="*/ 4 w 26"/>
                <a:gd name="T3" fmla="*/ 17 h 17"/>
                <a:gd name="T4" fmla="*/ 5 w 26"/>
                <a:gd name="T5" fmla="*/ 16 h 17"/>
                <a:gd name="T6" fmla="*/ 4 w 26"/>
                <a:gd name="T7" fmla="*/ 14 h 17"/>
                <a:gd name="T8" fmla="*/ 23 w 26"/>
                <a:gd name="T9" fmla="*/ 6 h 17"/>
                <a:gd name="T10" fmla="*/ 24 w 26"/>
                <a:gd name="T11" fmla="*/ 7 h 17"/>
                <a:gd name="T12" fmla="*/ 26 w 26"/>
                <a:gd name="T13" fmla="*/ 6 h 17"/>
                <a:gd name="T14" fmla="*/ 22 w 26"/>
                <a:gd name="T15" fmla="*/ 0 h 17"/>
                <a:gd name="T16" fmla="*/ 21 w 26"/>
                <a:gd name="T17" fmla="*/ 0 h 17"/>
                <a:gd name="T18" fmla="*/ 21 w 26"/>
                <a:gd name="T19" fmla="*/ 2 h 17"/>
                <a:gd name="T20" fmla="*/ 3 w 26"/>
                <a:gd name="T21" fmla="*/ 10 h 17"/>
                <a:gd name="T22" fmla="*/ 1 w 26"/>
                <a:gd name="T23" fmla="*/ 9 h 17"/>
                <a:gd name="T24" fmla="*/ 0 w 26"/>
                <a:gd name="T25" fmla="*/ 9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6" h="17">
                  <a:moveTo>
                    <a:pt x="0" y="9"/>
                  </a:moveTo>
                  <a:lnTo>
                    <a:pt x="4" y="17"/>
                  </a:lnTo>
                  <a:lnTo>
                    <a:pt x="5" y="16"/>
                  </a:lnTo>
                  <a:lnTo>
                    <a:pt x="4" y="14"/>
                  </a:lnTo>
                  <a:lnTo>
                    <a:pt x="23" y="6"/>
                  </a:lnTo>
                  <a:lnTo>
                    <a:pt x="24" y="7"/>
                  </a:lnTo>
                  <a:lnTo>
                    <a:pt x="26" y="6"/>
                  </a:lnTo>
                  <a:lnTo>
                    <a:pt x="22" y="0"/>
                  </a:lnTo>
                  <a:lnTo>
                    <a:pt x="21" y="0"/>
                  </a:lnTo>
                  <a:lnTo>
                    <a:pt x="21" y="2"/>
                  </a:lnTo>
                  <a:lnTo>
                    <a:pt x="3" y="10"/>
                  </a:lnTo>
                  <a:lnTo>
                    <a:pt x="1" y="9"/>
                  </a:lnTo>
                  <a:lnTo>
                    <a:pt x="0" y="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37" name="Freeform 36"/>
            <p:cNvSpPr>
              <a:spLocks/>
            </p:cNvSpPr>
            <p:nvPr userDrawn="1"/>
          </p:nvSpPr>
          <p:spPr bwMode="auto">
            <a:xfrm>
              <a:off x="7612063" y="4787900"/>
              <a:ext cx="42863" cy="41275"/>
            </a:xfrm>
            <a:custGeom>
              <a:avLst/>
              <a:gdLst>
                <a:gd name="T0" fmla="*/ 31 w 67"/>
                <a:gd name="T1" fmla="*/ 60 h 65"/>
                <a:gd name="T2" fmla="*/ 31 w 67"/>
                <a:gd name="T3" fmla="*/ 62 h 65"/>
                <a:gd name="T4" fmla="*/ 17 w 67"/>
                <a:gd name="T5" fmla="*/ 65 h 65"/>
                <a:gd name="T6" fmla="*/ 5 w 67"/>
                <a:gd name="T7" fmla="*/ 45 h 65"/>
                <a:gd name="T8" fmla="*/ 26 w 67"/>
                <a:gd name="T9" fmla="*/ 7 h 65"/>
                <a:gd name="T10" fmla="*/ 65 w 67"/>
                <a:gd name="T11" fmla="*/ 32 h 65"/>
                <a:gd name="T12" fmla="*/ 67 w 67"/>
                <a:gd name="T13" fmla="*/ 47 h 65"/>
                <a:gd name="T14" fmla="*/ 55 w 67"/>
                <a:gd name="T15" fmla="*/ 50 h 65"/>
                <a:gd name="T16" fmla="*/ 54 w 67"/>
                <a:gd name="T17" fmla="*/ 48 h 65"/>
                <a:gd name="T18" fmla="*/ 58 w 67"/>
                <a:gd name="T19" fmla="*/ 31 h 65"/>
                <a:gd name="T20" fmla="*/ 36 w 67"/>
                <a:gd name="T21" fmla="*/ 19 h 65"/>
                <a:gd name="T22" fmla="*/ 43 w 67"/>
                <a:gd name="T23" fmla="*/ 48 h 65"/>
                <a:gd name="T24" fmla="*/ 48 w 67"/>
                <a:gd name="T25" fmla="*/ 50 h 65"/>
                <a:gd name="T26" fmla="*/ 48 w 67"/>
                <a:gd name="T27" fmla="*/ 52 h 65"/>
                <a:gd name="T28" fmla="*/ 35 w 67"/>
                <a:gd name="T29" fmla="*/ 56 h 65"/>
                <a:gd name="T30" fmla="*/ 34 w 67"/>
                <a:gd name="T31" fmla="*/ 53 h 65"/>
                <a:gd name="T32" fmla="*/ 36 w 67"/>
                <a:gd name="T33" fmla="*/ 50 h 65"/>
                <a:gd name="T34" fmla="*/ 28 w 67"/>
                <a:gd name="T35" fmla="*/ 22 h 65"/>
                <a:gd name="T36" fmla="*/ 11 w 67"/>
                <a:gd name="T37" fmla="*/ 44 h 65"/>
                <a:gd name="T38" fmla="*/ 31 w 67"/>
                <a:gd name="T39" fmla="*/ 60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67" h="65">
                  <a:moveTo>
                    <a:pt x="31" y="60"/>
                  </a:moveTo>
                  <a:cubicBezTo>
                    <a:pt x="31" y="62"/>
                    <a:pt x="31" y="62"/>
                    <a:pt x="31" y="62"/>
                  </a:cubicBezTo>
                  <a:cubicBezTo>
                    <a:pt x="17" y="65"/>
                    <a:pt x="17" y="65"/>
                    <a:pt x="17" y="65"/>
                  </a:cubicBezTo>
                  <a:cubicBezTo>
                    <a:pt x="10" y="60"/>
                    <a:pt x="6" y="54"/>
                    <a:pt x="5" y="45"/>
                  </a:cubicBezTo>
                  <a:cubicBezTo>
                    <a:pt x="0" y="29"/>
                    <a:pt x="5" y="13"/>
                    <a:pt x="26" y="7"/>
                  </a:cubicBezTo>
                  <a:cubicBezTo>
                    <a:pt x="51" y="0"/>
                    <a:pt x="60" y="14"/>
                    <a:pt x="65" y="32"/>
                  </a:cubicBezTo>
                  <a:cubicBezTo>
                    <a:pt x="66" y="37"/>
                    <a:pt x="66" y="41"/>
                    <a:pt x="67" y="47"/>
                  </a:cubicBezTo>
                  <a:cubicBezTo>
                    <a:pt x="55" y="50"/>
                    <a:pt x="55" y="50"/>
                    <a:pt x="55" y="50"/>
                  </a:cubicBezTo>
                  <a:cubicBezTo>
                    <a:pt x="54" y="48"/>
                    <a:pt x="54" y="48"/>
                    <a:pt x="54" y="48"/>
                  </a:cubicBezTo>
                  <a:cubicBezTo>
                    <a:pt x="58" y="44"/>
                    <a:pt x="60" y="37"/>
                    <a:pt x="58" y="31"/>
                  </a:cubicBezTo>
                  <a:cubicBezTo>
                    <a:pt x="56" y="21"/>
                    <a:pt x="45" y="16"/>
                    <a:pt x="36" y="19"/>
                  </a:cubicBezTo>
                  <a:cubicBezTo>
                    <a:pt x="43" y="48"/>
                    <a:pt x="43" y="48"/>
                    <a:pt x="43" y="48"/>
                  </a:cubicBezTo>
                  <a:cubicBezTo>
                    <a:pt x="48" y="50"/>
                    <a:pt x="48" y="50"/>
                    <a:pt x="48" y="50"/>
                  </a:cubicBezTo>
                  <a:cubicBezTo>
                    <a:pt x="48" y="52"/>
                    <a:pt x="48" y="52"/>
                    <a:pt x="48" y="52"/>
                  </a:cubicBezTo>
                  <a:cubicBezTo>
                    <a:pt x="35" y="56"/>
                    <a:pt x="35" y="56"/>
                    <a:pt x="35" y="56"/>
                  </a:cubicBezTo>
                  <a:cubicBezTo>
                    <a:pt x="34" y="53"/>
                    <a:pt x="34" y="53"/>
                    <a:pt x="34" y="53"/>
                  </a:cubicBezTo>
                  <a:cubicBezTo>
                    <a:pt x="36" y="50"/>
                    <a:pt x="36" y="50"/>
                    <a:pt x="36" y="50"/>
                  </a:cubicBezTo>
                  <a:cubicBezTo>
                    <a:pt x="28" y="22"/>
                    <a:pt x="28" y="22"/>
                    <a:pt x="28" y="22"/>
                  </a:cubicBezTo>
                  <a:cubicBezTo>
                    <a:pt x="17" y="22"/>
                    <a:pt x="9" y="33"/>
                    <a:pt x="11" y="44"/>
                  </a:cubicBezTo>
                  <a:cubicBezTo>
                    <a:pt x="13" y="51"/>
                    <a:pt x="21" y="59"/>
                    <a:pt x="31" y="6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38" name="Freeform 37"/>
            <p:cNvSpPr>
              <a:spLocks/>
            </p:cNvSpPr>
            <p:nvPr userDrawn="1"/>
          </p:nvSpPr>
          <p:spPr bwMode="auto">
            <a:xfrm>
              <a:off x="7624763" y="4732338"/>
              <a:ext cx="9525" cy="9525"/>
            </a:xfrm>
            <a:custGeom>
              <a:avLst/>
              <a:gdLst>
                <a:gd name="T0" fmla="*/ 1 w 17"/>
                <a:gd name="T1" fmla="*/ 11 h 16"/>
                <a:gd name="T2" fmla="*/ 5 w 17"/>
                <a:gd name="T3" fmla="*/ 1 h 16"/>
                <a:gd name="T4" fmla="*/ 15 w 17"/>
                <a:gd name="T5" fmla="*/ 4 h 16"/>
                <a:gd name="T6" fmla="*/ 11 w 17"/>
                <a:gd name="T7" fmla="*/ 14 h 16"/>
                <a:gd name="T8" fmla="*/ 1 w 17"/>
                <a:gd name="T9" fmla="*/ 11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" h="16">
                  <a:moveTo>
                    <a:pt x="1" y="11"/>
                  </a:moveTo>
                  <a:cubicBezTo>
                    <a:pt x="0" y="7"/>
                    <a:pt x="1" y="3"/>
                    <a:pt x="5" y="1"/>
                  </a:cubicBezTo>
                  <a:cubicBezTo>
                    <a:pt x="9" y="0"/>
                    <a:pt x="13" y="1"/>
                    <a:pt x="15" y="4"/>
                  </a:cubicBezTo>
                  <a:cubicBezTo>
                    <a:pt x="17" y="7"/>
                    <a:pt x="15" y="12"/>
                    <a:pt x="11" y="14"/>
                  </a:cubicBezTo>
                  <a:cubicBezTo>
                    <a:pt x="7" y="16"/>
                    <a:pt x="3" y="14"/>
                    <a:pt x="1" y="11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39" name="Freeform 38"/>
            <p:cNvSpPr>
              <a:spLocks/>
            </p:cNvSpPr>
            <p:nvPr userDrawn="1"/>
          </p:nvSpPr>
          <p:spPr bwMode="auto">
            <a:xfrm>
              <a:off x="7650163" y="4846638"/>
              <a:ext cx="9525" cy="9525"/>
            </a:xfrm>
            <a:custGeom>
              <a:avLst/>
              <a:gdLst>
                <a:gd name="T0" fmla="*/ 1 w 15"/>
                <a:gd name="T1" fmla="*/ 11 h 16"/>
                <a:gd name="T2" fmla="*/ 3 w 15"/>
                <a:gd name="T3" fmla="*/ 2 h 16"/>
                <a:gd name="T4" fmla="*/ 14 w 15"/>
                <a:gd name="T5" fmla="*/ 6 h 16"/>
                <a:gd name="T6" fmla="*/ 10 w 15"/>
                <a:gd name="T7" fmla="*/ 15 h 16"/>
                <a:gd name="T8" fmla="*/ 1 w 15"/>
                <a:gd name="T9" fmla="*/ 11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" h="16">
                  <a:moveTo>
                    <a:pt x="1" y="11"/>
                  </a:moveTo>
                  <a:cubicBezTo>
                    <a:pt x="0" y="8"/>
                    <a:pt x="1" y="3"/>
                    <a:pt x="3" y="2"/>
                  </a:cubicBezTo>
                  <a:cubicBezTo>
                    <a:pt x="6" y="0"/>
                    <a:pt x="11" y="2"/>
                    <a:pt x="14" y="6"/>
                  </a:cubicBezTo>
                  <a:cubicBezTo>
                    <a:pt x="15" y="9"/>
                    <a:pt x="14" y="13"/>
                    <a:pt x="10" y="15"/>
                  </a:cubicBezTo>
                  <a:cubicBezTo>
                    <a:pt x="7" y="16"/>
                    <a:pt x="3" y="15"/>
                    <a:pt x="1" y="11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40" name="Freeform 39"/>
            <p:cNvSpPr>
              <a:spLocks/>
            </p:cNvSpPr>
            <p:nvPr userDrawn="1"/>
          </p:nvSpPr>
          <p:spPr bwMode="auto">
            <a:xfrm>
              <a:off x="7870826" y="4930775"/>
              <a:ext cx="11113" cy="11113"/>
            </a:xfrm>
            <a:custGeom>
              <a:avLst/>
              <a:gdLst>
                <a:gd name="T0" fmla="*/ 2 w 16"/>
                <a:gd name="T1" fmla="*/ 11 h 16"/>
                <a:gd name="T2" fmla="*/ 6 w 16"/>
                <a:gd name="T3" fmla="*/ 1 h 16"/>
                <a:gd name="T4" fmla="*/ 15 w 16"/>
                <a:gd name="T5" fmla="*/ 5 h 16"/>
                <a:gd name="T6" fmla="*/ 11 w 16"/>
                <a:gd name="T7" fmla="*/ 14 h 16"/>
                <a:gd name="T8" fmla="*/ 2 w 16"/>
                <a:gd name="T9" fmla="*/ 11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" h="16">
                  <a:moveTo>
                    <a:pt x="2" y="11"/>
                  </a:moveTo>
                  <a:cubicBezTo>
                    <a:pt x="0" y="7"/>
                    <a:pt x="2" y="3"/>
                    <a:pt x="6" y="1"/>
                  </a:cubicBezTo>
                  <a:cubicBezTo>
                    <a:pt x="9" y="0"/>
                    <a:pt x="13" y="1"/>
                    <a:pt x="15" y="5"/>
                  </a:cubicBezTo>
                  <a:cubicBezTo>
                    <a:pt x="16" y="8"/>
                    <a:pt x="15" y="12"/>
                    <a:pt x="11" y="14"/>
                  </a:cubicBezTo>
                  <a:cubicBezTo>
                    <a:pt x="8" y="16"/>
                    <a:pt x="4" y="14"/>
                    <a:pt x="2" y="11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41" name="Freeform 40"/>
            <p:cNvSpPr>
              <a:spLocks/>
            </p:cNvSpPr>
            <p:nvPr userDrawn="1"/>
          </p:nvSpPr>
          <p:spPr bwMode="auto">
            <a:xfrm>
              <a:off x="7627938" y="4665663"/>
              <a:ext cx="39688" cy="28575"/>
            </a:xfrm>
            <a:custGeom>
              <a:avLst/>
              <a:gdLst>
                <a:gd name="T0" fmla="*/ 4 w 25"/>
                <a:gd name="T1" fmla="*/ 0 h 18"/>
                <a:gd name="T2" fmla="*/ 0 w 25"/>
                <a:gd name="T3" fmla="*/ 8 h 18"/>
                <a:gd name="T4" fmla="*/ 1 w 25"/>
                <a:gd name="T5" fmla="*/ 9 h 18"/>
                <a:gd name="T6" fmla="*/ 3 w 25"/>
                <a:gd name="T7" fmla="*/ 7 h 18"/>
                <a:gd name="T8" fmla="*/ 20 w 25"/>
                <a:gd name="T9" fmla="*/ 16 h 18"/>
                <a:gd name="T10" fmla="*/ 20 w 25"/>
                <a:gd name="T11" fmla="*/ 18 h 18"/>
                <a:gd name="T12" fmla="*/ 22 w 25"/>
                <a:gd name="T13" fmla="*/ 18 h 18"/>
                <a:gd name="T14" fmla="*/ 25 w 25"/>
                <a:gd name="T15" fmla="*/ 12 h 18"/>
                <a:gd name="T16" fmla="*/ 24 w 25"/>
                <a:gd name="T17" fmla="*/ 11 h 18"/>
                <a:gd name="T18" fmla="*/ 22 w 25"/>
                <a:gd name="T19" fmla="*/ 12 h 18"/>
                <a:gd name="T20" fmla="*/ 5 w 25"/>
                <a:gd name="T21" fmla="*/ 3 h 18"/>
                <a:gd name="T22" fmla="*/ 5 w 25"/>
                <a:gd name="T23" fmla="*/ 1 h 18"/>
                <a:gd name="T24" fmla="*/ 4 w 25"/>
                <a:gd name="T25" fmla="*/ 0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5" h="18">
                  <a:moveTo>
                    <a:pt x="4" y="0"/>
                  </a:moveTo>
                  <a:lnTo>
                    <a:pt x="0" y="8"/>
                  </a:lnTo>
                  <a:lnTo>
                    <a:pt x="1" y="9"/>
                  </a:lnTo>
                  <a:lnTo>
                    <a:pt x="3" y="7"/>
                  </a:lnTo>
                  <a:lnTo>
                    <a:pt x="20" y="16"/>
                  </a:lnTo>
                  <a:lnTo>
                    <a:pt x="20" y="18"/>
                  </a:lnTo>
                  <a:lnTo>
                    <a:pt x="22" y="18"/>
                  </a:lnTo>
                  <a:lnTo>
                    <a:pt x="25" y="12"/>
                  </a:lnTo>
                  <a:lnTo>
                    <a:pt x="24" y="11"/>
                  </a:lnTo>
                  <a:lnTo>
                    <a:pt x="22" y="12"/>
                  </a:lnTo>
                  <a:lnTo>
                    <a:pt x="5" y="3"/>
                  </a:lnTo>
                  <a:lnTo>
                    <a:pt x="5" y="1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42" name="Freeform 41"/>
            <p:cNvSpPr>
              <a:spLocks/>
            </p:cNvSpPr>
            <p:nvPr userDrawn="1"/>
          </p:nvSpPr>
          <p:spPr bwMode="auto">
            <a:xfrm>
              <a:off x="7613651" y="4684713"/>
              <a:ext cx="46038" cy="44450"/>
            </a:xfrm>
            <a:custGeom>
              <a:avLst/>
              <a:gdLst>
                <a:gd name="T0" fmla="*/ 24 w 29"/>
                <a:gd name="T1" fmla="*/ 23 h 28"/>
                <a:gd name="T2" fmla="*/ 23 w 29"/>
                <a:gd name="T3" fmla="*/ 22 h 28"/>
                <a:gd name="T4" fmla="*/ 22 w 29"/>
                <a:gd name="T5" fmla="*/ 23 h 28"/>
                <a:gd name="T6" fmla="*/ 9 w 29"/>
                <a:gd name="T7" fmla="*/ 20 h 28"/>
                <a:gd name="T8" fmla="*/ 27 w 29"/>
                <a:gd name="T9" fmla="*/ 13 h 28"/>
                <a:gd name="T10" fmla="*/ 29 w 29"/>
                <a:gd name="T11" fmla="*/ 9 h 28"/>
                <a:gd name="T12" fmla="*/ 28 w 29"/>
                <a:gd name="T13" fmla="*/ 8 h 28"/>
                <a:gd name="T14" fmla="*/ 27 w 29"/>
                <a:gd name="T15" fmla="*/ 9 h 28"/>
                <a:gd name="T16" fmla="*/ 9 w 29"/>
                <a:gd name="T17" fmla="*/ 2 h 28"/>
                <a:gd name="T18" fmla="*/ 9 w 29"/>
                <a:gd name="T19" fmla="*/ 0 h 28"/>
                <a:gd name="T20" fmla="*/ 7 w 29"/>
                <a:gd name="T21" fmla="*/ 0 h 28"/>
                <a:gd name="T22" fmla="*/ 5 w 29"/>
                <a:gd name="T23" fmla="*/ 6 h 28"/>
                <a:gd name="T24" fmla="*/ 7 w 29"/>
                <a:gd name="T25" fmla="*/ 6 h 28"/>
                <a:gd name="T26" fmla="*/ 8 w 29"/>
                <a:gd name="T27" fmla="*/ 6 h 28"/>
                <a:gd name="T28" fmla="*/ 21 w 29"/>
                <a:gd name="T29" fmla="*/ 11 h 28"/>
                <a:gd name="T30" fmla="*/ 1 w 29"/>
                <a:gd name="T31" fmla="*/ 18 h 28"/>
                <a:gd name="T32" fmla="*/ 0 w 29"/>
                <a:gd name="T33" fmla="*/ 22 h 28"/>
                <a:gd name="T34" fmla="*/ 21 w 29"/>
                <a:gd name="T35" fmla="*/ 26 h 28"/>
                <a:gd name="T36" fmla="*/ 22 w 29"/>
                <a:gd name="T37" fmla="*/ 27 h 28"/>
                <a:gd name="T38" fmla="*/ 23 w 29"/>
                <a:gd name="T39" fmla="*/ 28 h 28"/>
                <a:gd name="T40" fmla="*/ 24 w 29"/>
                <a:gd name="T41" fmla="*/ 23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29" h="28">
                  <a:moveTo>
                    <a:pt x="24" y="23"/>
                  </a:moveTo>
                  <a:lnTo>
                    <a:pt x="23" y="22"/>
                  </a:lnTo>
                  <a:lnTo>
                    <a:pt x="22" y="23"/>
                  </a:lnTo>
                  <a:lnTo>
                    <a:pt x="9" y="20"/>
                  </a:lnTo>
                  <a:lnTo>
                    <a:pt x="27" y="13"/>
                  </a:lnTo>
                  <a:lnTo>
                    <a:pt x="29" y="9"/>
                  </a:lnTo>
                  <a:lnTo>
                    <a:pt x="28" y="8"/>
                  </a:lnTo>
                  <a:lnTo>
                    <a:pt x="27" y="9"/>
                  </a:lnTo>
                  <a:lnTo>
                    <a:pt x="9" y="2"/>
                  </a:lnTo>
                  <a:lnTo>
                    <a:pt x="9" y="0"/>
                  </a:lnTo>
                  <a:lnTo>
                    <a:pt x="7" y="0"/>
                  </a:lnTo>
                  <a:lnTo>
                    <a:pt x="5" y="6"/>
                  </a:lnTo>
                  <a:lnTo>
                    <a:pt x="7" y="6"/>
                  </a:lnTo>
                  <a:lnTo>
                    <a:pt x="8" y="6"/>
                  </a:lnTo>
                  <a:lnTo>
                    <a:pt x="21" y="11"/>
                  </a:lnTo>
                  <a:lnTo>
                    <a:pt x="1" y="18"/>
                  </a:lnTo>
                  <a:lnTo>
                    <a:pt x="0" y="22"/>
                  </a:lnTo>
                  <a:lnTo>
                    <a:pt x="21" y="26"/>
                  </a:lnTo>
                  <a:lnTo>
                    <a:pt x="22" y="27"/>
                  </a:lnTo>
                  <a:lnTo>
                    <a:pt x="23" y="28"/>
                  </a:lnTo>
                  <a:lnTo>
                    <a:pt x="24" y="2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43" name="Freeform 42"/>
            <p:cNvSpPr>
              <a:spLocks noEditPoints="1"/>
            </p:cNvSpPr>
            <p:nvPr userDrawn="1"/>
          </p:nvSpPr>
          <p:spPr bwMode="auto">
            <a:xfrm>
              <a:off x="7677151" y="4889500"/>
              <a:ext cx="39688" cy="39688"/>
            </a:xfrm>
            <a:custGeom>
              <a:avLst/>
              <a:gdLst>
                <a:gd name="T0" fmla="*/ 63 w 63"/>
                <a:gd name="T1" fmla="*/ 30 h 63"/>
                <a:gd name="T2" fmla="*/ 63 w 63"/>
                <a:gd name="T3" fmla="*/ 30 h 63"/>
                <a:gd name="T4" fmla="*/ 56 w 63"/>
                <a:gd name="T5" fmla="*/ 9 h 63"/>
                <a:gd name="T6" fmla="*/ 55 w 63"/>
                <a:gd name="T7" fmla="*/ 8 h 63"/>
                <a:gd name="T8" fmla="*/ 55 w 63"/>
                <a:gd name="T9" fmla="*/ 7 h 63"/>
                <a:gd name="T10" fmla="*/ 55 w 63"/>
                <a:gd name="T11" fmla="*/ 7 h 63"/>
                <a:gd name="T12" fmla="*/ 54 w 63"/>
                <a:gd name="T13" fmla="*/ 7 h 63"/>
                <a:gd name="T14" fmla="*/ 54 w 63"/>
                <a:gd name="T15" fmla="*/ 6 h 63"/>
                <a:gd name="T16" fmla="*/ 32 w 63"/>
                <a:gd name="T17" fmla="*/ 0 h 63"/>
                <a:gd name="T18" fmla="*/ 9 w 63"/>
                <a:gd name="T19" fmla="*/ 14 h 63"/>
                <a:gd name="T20" fmla="*/ 11 w 63"/>
                <a:gd name="T21" fmla="*/ 53 h 63"/>
                <a:gd name="T22" fmla="*/ 11 w 63"/>
                <a:gd name="T23" fmla="*/ 53 h 63"/>
                <a:gd name="T24" fmla="*/ 11 w 63"/>
                <a:gd name="T25" fmla="*/ 53 h 63"/>
                <a:gd name="T26" fmla="*/ 11 w 63"/>
                <a:gd name="T27" fmla="*/ 53 h 63"/>
                <a:gd name="T28" fmla="*/ 11 w 63"/>
                <a:gd name="T29" fmla="*/ 53 h 63"/>
                <a:gd name="T30" fmla="*/ 51 w 63"/>
                <a:gd name="T31" fmla="*/ 53 h 63"/>
                <a:gd name="T32" fmla="*/ 63 w 63"/>
                <a:gd name="T33" fmla="*/ 30 h 63"/>
                <a:gd name="T34" fmla="*/ 43 w 63"/>
                <a:gd name="T35" fmla="*/ 41 h 63"/>
                <a:gd name="T36" fmla="*/ 26 w 63"/>
                <a:gd name="T37" fmla="*/ 50 h 63"/>
                <a:gd name="T38" fmla="*/ 17 w 63"/>
                <a:gd name="T39" fmla="*/ 47 h 63"/>
                <a:gd name="T40" fmla="*/ 16 w 63"/>
                <a:gd name="T41" fmla="*/ 46 h 63"/>
                <a:gd name="T42" fmla="*/ 13 w 63"/>
                <a:gd name="T43" fmla="*/ 38 h 63"/>
                <a:gd name="T44" fmla="*/ 22 w 63"/>
                <a:gd name="T45" fmla="*/ 19 h 63"/>
                <a:gd name="T46" fmla="*/ 48 w 63"/>
                <a:gd name="T47" fmla="*/ 12 h 63"/>
                <a:gd name="T48" fmla="*/ 50 w 63"/>
                <a:gd name="T49" fmla="*/ 12 h 63"/>
                <a:gd name="T50" fmla="*/ 43 w 63"/>
                <a:gd name="T51" fmla="*/ 41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63" h="63">
                  <a:moveTo>
                    <a:pt x="63" y="30"/>
                  </a:moveTo>
                  <a:cubicBezTo>
                    <a:pt x="63" y="30"/>
                    <a:pt x="63" y="30"/>
                    <a:pt x="63" y="30"/>
                  </a:cubicBezTo>
                  <a:cubicBezTo>
                    <a:pt x="63" y="21"/>
                    <a:pt x="62" y="14"/>
                    <a:pt x="56" y="9"/>
                  </a:cubicBezTo>
                  <a:cubicBezTo>
                    <a:pt x="55" y="8"/>
                    <a:pt x="55" y="8"/>
                    <a:pt x="55" y="8"/>
                  </a:cubicBezTo>
                  <a:cubicBezTo>
                    <a:pt x="55" y="7"/>
                    <a:pt x="55" y="7"/>
                    <a:pt x="55" y="7"/>
                  </a:cubicBezTo>
                  <a:cubicBezTo>
                    <a:pt x="55" y="7"/>
                    <a:pt x="55" y="7"/>
                    <a:pt x="55" y="7"/>
                  </a:cubicBezTo>
                  <a:cubicBezTo>
                    <a:pt x="54" y="7"/>
                    <a:pt x="54" y="7"/>
                    <a:pt x="54" y="7"/>
                  </a:cubicBezTo>
                  <a:cubicBezTo>
                    <a:pt x="54" y="6"/>
                    <a:pt x="54" y="6"/>
                    <a:pt x="54" y="6"/>
                  </a:cubicBezTo>
                  <a:cubicBezTo>
                    <a:pt x="48" y="1"/>
                    <a:pt x="40" y="0"/>
                    <a:pt x="32" y="0"/>
                  </a:cubicBezTo>
                  <a:cubicBezTo>
                    <a:pt x="23" y="1"/>
                    <a:pt x="15" y="6"/>
                    <a:pt x="9" y="14"/>
                  </a:cubicBezTo>
                  <a:cubicBezTo>
                    <a:pt x="0" y="26"/>
                    <a:pt x="0" y="41"/>
                    <a:pt x="11" y="53"/>
                  </a:cubicBezTo>
                  <a:cubicBezTo>
                    <a:pt x="11" y="53"/>
                    <a:pt x="11" y="53"/>
                    <a:pt x="11" y="53"/>
                  </a:cubicBezTo>
                  <a:cubicBezTo>
                    <a:pt x="11" y="53"/>
                    <a:pt x="11" y="53"/>
                    <a:pt x="11" y="53"/>
                  </a:cubicBezTo>
                  <a:cubicBezTo>
                    <a:pt x="11" y="53"/>
                    <a:pt x="11" y="53"/>
                    <a:pt x="11" y="53"/>
                  </a:cubicBezTo>
                  <a:cubicBezTo>
                    <a:pt x="11" y="53"/>
                    <a:pt x="11" y="53"/>
                    <a:pt x="11" y="53"/>
                  </a:cubicBezTo>
                  <a:cubicBezTo>
                    <a:pt x="24" y="63"/>
                    <a:pt x="39" y="62"/>
                    <a:pt x="51" y="53"/>
                  </a:cubicBezTo>
                  <a:cubicBezTo>
                    <a:pt x="58" y="47"/>
                    <a:pt x="62" y="38"/>
                    <a:pt x="63" y="30"/>
                  </a:cubicBezTo>
                  <a:moveTo>
                    <a:pt x="43" y="41"/>
                  </a:moveTo>
                  <a:cubicBezTo>
                    <a:pt x="42" y="43"/>
                    <a:pt x="34" y="50"/>
                    <a:pt x="26" y="50"/>
                  </a:cubicBezTo>
                  <a:cubicBezTo>
                    <a:pt x="23" y="50"/>
                    <a:pt x="20" y="49"/>
                    <a:pt x="17" y="47"/>
                  </a:cubicBezTo>
                  <a:cubicBezTo>
                    <a:pt x="16" y="46"/>
                    <a:pt x="16" y="46"/>
                    <a:pt x="16" y="46"/>
                  </a:cubicBezTo>
                  <a:cubicBezTo>
                    <a:pt x="14" y="44"/>
                    <a:pt x="13" y="41"/>
                    <a:pt x="13" y="38"/>
                  </a:cubicBezTo>
                  <a:cubicBezTo>
                    <a:pt x="12" y="32"/>
                    <a:pt x="18" y="23"/>
                    <a:pt x="22" y="19"/>
                  </a:cubicBezTo>
                  <a:cubicBezTo>
                    <a:pt x="26" y="16"/>
                    <a:pt x="38" y="3"/>
                    <a:pt x="48" y="12"/>
                  </a:cubicBezTo>
                  <a:cubicBezTo>
                    <a:pt x="50" y="12"/>
                    <a:pt x="50" y="12"/>
                    <a:pt x="50" y="12"/>
                  </a:cubicBezTo>
                  <a:cubicBezTo>
                    <a:pt x="59" y="22"/>
                    <a:pt x="46" y="38"/>
                    <a:pt x="43" y="41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44" name="Freeform 43"/>
            <p:cNvSpPr>
              <a:spLocks/>
            </p:cNvSpPr>
            <p:nvPr userDrawn="1"/>
          </p:nvSpPr>
          <p:spPr bwMode="auto">
            <a:xfrm>
              <a:off x="7762876" y="4924425"/>
              <a:ext cx="20638" cy="38100"/>
            </a:xfrm>
            <a:custGeom>
              <a:avLst/>
              <a:gdLst>
                <a:gd name="T0" fmla="*/ 0 w 13"/>
                <a:gd name="T1" fmla="*/ 23 h 24"/>
                <a:gd name="T2" fmla="*/ 8 w 13"/>
                <a:gd name="T3" fmla="*/ 24 h 24"/>
                <a:gd name="T4" fmla="*/ 8 w 13"/>
                <a:gd name="T5" fmla="*/ 24 h 24"/>
                <a:gd name="T6" fmla="*/ 7 w 13"/>
                <a:gd name="T7" fmla="*/ 22 h 24"/>
                <a:gd name="T8" fmla="*/ 11 w 13"/>
                <a:gd name="T9" fmla="*/ 3 h 24"/>
                <a:gd name="T10" fmla="*/ 12 w 13"/>
                <a:gd name="T11" fmla="*/ 3 h 24"/>
                <a:gd name="T12" fmla="*/ 13 w 13"/>
                <a:gd name="T13" fmla="*/ 1 h 24"/>
                <a:gd name="T14" fmla="*/ 5 w 13"/>
                <a:gd name="T15" fmla="*/ 0 h 24"/>
                <a:gd name="T16" fmla="*/ 5 w 13"/>
                <a:gd name="T17" fmla="*/ 1 h 24"/>
                <a:gd name="T18" fmla="*/ 6 w 13"/>
                <a:gd name="T19" fmla="*/ 2 h 24"/>
                <a:gd name="T20" fmla="*/ 3 w 13"/>
                <a:gd name="T21" fmla="*/ 21 h 24"/>
                <a:gd name="T22" fmla="*/ 1 w 13"/>
                <a:gd name="T23" fmla="*/ 22 h 24"/>
                <a:gd name="T24" fmla="*/ 0 w 13"/>
                <a:gd name="T25" fmla="*/ 23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3" h="24">
                  <a:moveTo>
                    <a:pt x="0" y="23"/>
                  </a:moveTo>
                  <a:lnTo>
                    <a:pt x="8" y="24"/>
                  </a:lnTo>
                  <a:lnTo>
                    <a:pt x="8" y="24"/>
                  </a:lnTo>
                  <a:lnTo>
                    <a:pt x="7" y="22"/>
                  </a:lnTo>
                  <a:lnTo>
                    <a:pt x="11" y="3"/>
                  </a:lnTo>
                  <a:lnTo>
                    <a:pt x="12" y="3"/>
                  </a:lnTo>
                  <a:lnTo>
                    <a:pt x="13" y="1"/>
                  </a:lnTo>
                  <a:lnTo>
                    <a:pt x="5" y="0"/>
                  </a:lnTo>
                  <a:lnTo>
                    <a:pt x="5" y="1"/>
                  </a:lnTo>
                  <a:lnTo>
                    <a:pt x="6" y="2"/>
                  </a:lnTo>
                  <a:lnTo>
                    <a:pt x="3" y="21"/>
                  </a:lnTo>
                  <a:lnTo>
                    <a:pt x="1" y="22"/>
                  </a:lnTo>
                  <a:lnTo>
                    <a:pt x="0" y="2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45" name="Freeform 44"/>
            <p:cNvSpPr>
              <a:spLocks/>
            </p:cNvSpPr>
            <p:nvPr userDrawn="1"/>
          </p:nvSpPr>
          <p:spPr bwMode="auto">
            <a:xfrm>
              <a:off x="7824788" y="4922838"/>
              <a:ext cx="42863" cy="42863"/>
            </a:xfrm>
            <a:custGeom>
              <a:avLst/>
              <a:gdLst>
                <a:gd name="T0" fmla="*/ 59 w 66"/>
                <a:gd name="T1" fmla="*/ 37 h 66"/>
                <a:gd name="T2" fmla="*/ 62 w 66"/>
                <a:gd name="T3" fmla="*/ 37 h 66"/>
                <a:gd name="T4" fmla="*/ 66 w 66"/>
                <a:gd name="T5" fmla="*/ 50 h 66"/>
                <a:gd name="T6" fmla="*/ 46 w 66"/>
                <a:gd name="T7" fmla="*/ 62 h 66"/>
                <a:gd name="T8" fmla="*/ 8 w 66"/>
                <a:gd name="T9" fmla="*/ 40 h 66"/>
                <a:gd name="T10" fmla="*/ 33 w 66"/>
                <a:gd name="T11" fmla="*/ 2 h 66"/>
                <a:gd name="T12" fmla="*/ 48 w 66"/>
                <a:gd name="T13" fmla="*/ 0 h 66"/>
                <a:gd name="T14" fmla="*/ 52 w 66"/>
                <a:gd name="T15" fmla="*/ 12 h 66"/>
                <a:gd name="T16" fmla="*/ 49 w 66"/>
                <a:gd name="T17" fmla="*/ 14 h 66"/>
                <a:gd name="T18" fmla="*/ 32 w 66"/>
                <a:gd name="T19" fmla="*/ 9 h 66"/>
                <a:gd name="T20" fmla="*/ 19 w 66"/>
                <a:gd name="T21" fmla="*/ 32 h 66"/>
                <a:gd name="T22" fmla="*/ 48 w 66"/>
                <a:gd name="T23" fmla="*/ 25 h 66"/>
                <a:gd name="T24" fmla="*/ 50 w 66"/>
                <a:gd name="T25" fmla="*/ 20 h 66"/>
                <a:gd name="T26" fmla="*/ 53 w 66"/>
                <a:gd name="T27" fmla="*/ 19 h 66"/>
                <a:gd name="T28" fmla="*/ 57 w 66"/>
                <a:gd name="T29" fmla="*/ 32 h 66"/>
                <a:gd name="T30" fmla="*/ 54 w 66"/>
                <a:gd name="T31" fmla="*/ 33 h 66"/>
                <a:gd name="T32" fmla="*/ 51 w 66"/>
                <a:gd name="T33" fmla="*/ 31 h 66"/>
                <a:gd name="T34" fmla="*/ 22 w 66"/>
                <a:gd name="T35" fmla="*/ 38 h 66"/>
                <a:gd name="T36" fmla="*/ 45 w 66"/>
                <a:gd name="T37" fmla="*/ 55 h 66"/>
                <a:gd name="T38" fmla="*/ 59 w 66"/>
                <a:gd name="T39" fmla="*/ 37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66" h="66">
                  <a:moveTo>
                    <a:pt x="59" y="37"/>
                  </a:moveTo>
                  <a:cubicBezTo>
                    <a:pt x="62" y="37"/>
                    <a:pt x="62" y="37"/>
                    <a:pt x="62" y="37"/>
                  </a:cubicBezTo>
                  <a:cubicBezTo>
                    <a:pt x="66" y="50"/>
                    <a:pt x="66" y="50"/>
                    <a:pt x="66" y="50"/>
                  </a:cubicBezTo>
                  <a:cubicBezTo>
                    <a:pt x="60" y="57"/>
                    <a:pt x="55" y="60"/>
                    <a:pt x="46" y="62"/>
                  </a:cubicBezTo>
                  <a:cubicBezTo>
                    <a:pt x="29" y="66"/>
                    <a:pt x="13" y="62"/>
                    <a:pt x="8" y="40"/>
                  </a:cubicBezTo>
                  <a:cubicBezTo>
                    <a:pt x="0" y="16"/>
                    <a:pt x="16" y="7"/>
                    <a:pt x="33" y="2"/>
                  </a:cubicBezTo>
                  <a:cubicBezTo>
                    <a:pt x="39" y="0"/>
                    <a:pt x="43" y="0"/>
                    <a:pt x="48" y="0"/>
                  </a:cubicBezTo>
                  <a:cubicBezTo>
                    <a:pt x="52" y="12"/>
                    <a:pt x="52" y="12"/>
                    <a:pt x="52" y="12"/>
                  </a:cubicBezTo>
                  <a:cubicBezTo>
                    <a:pt x="49" y="14"/>
                    <a:pt x="49" y="14"/>
                    <a:pt x="49" y="14"/>
                  </a:cubicBezTo>
                  <a:cubicBezTo>
                    <a:pt x="45" y="9"/>
                    <a:pt x="38" y="7"/>
                    <a:pt x="32" y="9"/>
                  </a:cubicBezTo>
                  <a:cubicBezTo>
                    <a:pt x="22" y="11"/>
                    <a:pt x="16" y="22"/>
                    <a:pt x="19" y="32"/>
                  </a:cubicBezTo>
                  <a:cubicBezTo>
                    <a:pt x="48" y="25"/>
                    <a:pt x="48" y="25"/>
                    <a:pt x="48" y="25"/>
                  </a:cubicBezTo>
                  <a:cubicBezTo>
                    <a:pt x="50" y="20"/>
                    <a:pt x="50" y="20"/>
                    <a:pt x="50" y="20"/>
                  </a:cubicBezTo>
                  <a:cubicBezTo>
                    <a:pt x="53" y="19"/>
                    <a:pt x="53" y="19"/>
                    <a:pt x="53" y="19"/>
                  </a:cubicBezTo>
                  <a:cubicBezTo>
                    <a:pt x="57" y="32"/>
                    <a:pt x="57" y="32"/>
                    <a:pt x="57" y="32"/>
                  </a:cubicBezTo>
                  <a:cubicBezTo>
                    <a:pt x="54" y="33"/>
                    <a:pt x="54" y="33"/>
                    <a:pt x="54" y="33"/>
                  </a:cubicBezTo>
                  <a:cubicBezTo>
                    <a:pt x="51" y="31"/>
                    <a:pt x="51" y="31"/>
                    <a:pt x="51" y="31"/>
                  </a:cubicBezTo>
                  <a:cubicBezTo>
                    <a:pt x="22" y="38"/>
                    <a:pt x="22" y="38"/>
                    <a:pt x="22" y="38"/>
                  </a:cubicBezTo>
                  <a:cubicBezTo>
                    <a:pt x="23" y="49"/>
                    <a:pt x="34" y="57"/>
                    <a:pt x="45" y="55"/>
                  </a:cubicBezTo>
                  <a:cubicBezTo>
                    <a:pt x="52" y="53"/>
                    <a:pt x="60" y="46"/>
                    <a:pt x="59" y="37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46" name="Freeform 45"/>
            <p:cNvSpPr>
              <a:spLocks/>
            </p:cNvSpPr>
            <p:nvPr userDrawn="1"/>
          </p:nvSpPr>
          <p:spPr bwMode="auto">
            <a:xfrm>
              <a:off x="7642226" y="4854575"/>
              <a:ext cx="50800" cy="49213"/>
            </a:xfrm>
            <a:custGeom>
              <a:avLst/>
              <a:gdLst>
                <a:gd name="T0" fmla="*/ 29 w 32"/>
                <a:gd name="T1" fmla="*/ 11 h 31"/>
                <a:gd name="T2" fmla="*/ 28 w 32"/>
                <a:gd name="T3" fmla="*/ 12 h 31"/>
                <a:gd name="T4" fmla="*/ 28 w 32"/>
                <a:gd name="T5" fmla="*/ 13 h 31"/>
                <a:gd name="T6" fmla="*/ 18 w 32"/>
                <a:gd name="T7" fmla="*/ 23 h 31"/>
                <a:gd name="T8" fmla="*/ 22 w 32"/>
                <a:gd name="T9" fmla="*/ 3 h 31"/>
                <a:gd name="T10" fmla="*/ 19 w 32"/>
                <a:gd name="T11" fmla="*/ 0 h 31"/>
                <a:gd name="T12" fmla="*/ 19 w 32"/>
                <a:gd name="T13" fmla="*/ 1 h 31"/>
                <a:gd name="T14" fmla="*/ 18 w 32"/>
                <a:gd name="T15" fmla="*/ 2 h 31"/>
                <a:gd name="T16" fmla="*/ 3 w 32"/>
                <a:gd name="T17" fmla="*/ 13 h 31"/>
                <a:gd name="T18" fmla="*/ 1 w 32"/>
                <a:gd name="T19" fmla="*/ 12 h 31"/>
                <a:gd name="T20" fmla="*/ 0 w 32"/>
                <a:gd name="T21" fmla="*/ 13 h 31"/>
                <a:gd name="T22" fmla="*/ 4 w 32"/>
                <a:gd name="T23" fmla="*/ 18 h 31"/>
                <a:gd name="T24" fmla="*/ 5 w 32"/>
                <a:gd name="T25" fmla="*/ 17 h 31"/>
                <a:gd name="T26" fmla="*/ 5 w 32"/>
                <a:gd name="T27" fmla="*/ 15 h 31"/>
                <a:gd name="T28" fmla="*/ 17 w 32"/>
                <a:gd name="T29" fmla="*/ 8 h 31"/>
                <a:gd name="T30" fmla="*/ 12 w 32"/>
                <a:gd name="T31" fmla="*/ 28 h 31"/>
                <a:gd name="T32" fmla="*/ 14 w 32"/>
                <a:gd name="T33" fmla="*/ 31 h 31"/>
                <a:gd name="T34" fmla="*/ 30 w 32"/>
                <a:gd name="T35" fmla="*/ 16 h 31"/>
                <a:gd name="T36" fmla="*/ 31 w 32"/>
                <a:gd name="T37" fmla="*/ 15 h 31"/>
                <a:gd name="T38" fmla="*/ 32 w 32"/>
                <a:gd name="T39" fmla="*/ 15 h 31"/>
                <a:gd name="T40" fmla="*/ 29 w 32"/>
                <a:gd name="T41" fmla="*/ 11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32" h="31">
                  <a:moveTo>
                    <a:pt x="29" y="11"/>
                  </a:moveTo>
                  <a:lnTo>
                    <a:pt x="28" y="12"/>
                  </a:lnTo>
                  <a:lnTo>
                    <a:pt x="28" y="13"/>
                  </a:lnTo>
                  <a:lnTo>
                    <a:pt x="18" y="23"/>
                  </a:lnTo>
                  <a:lnTo>
                    <a:pt x="22" y="3"/>
                  </a:lnTo>
                  <a:lnTo>
                    <a:pt x="19" y="0"/>
                  </a:lnTo>
                  <a:lnTo>
                    <a:pt x="19" y="1"/>
                  </a:lnTo>
                  <a:lnTo>
                    <a:pt x="18" y="2"/>
                  </a:lnTo>
                  <a:lnTo>
                    <a:pt x="3" y="13"/>
                  </a:lnTo>
                  <a:lnTo>
                    <a:pt x="1" y="12"/>
                  </a:lnTo>
                  <a:lnTo>
                    <a:pt x="0" y="13"/>
                  </a:lnTo>
                  <a:lnTo>
                    <a:pt x="4" y="18"/>
                  </a:lnTo>
                  <a:lnTo>
                    <a:pt x="5" y="17"/>
                  </a:lnTo>
                  <a:lnTo>
                    <a:pt x="5" y="15"/>
                  </a:lnTo>
                  <a:lnTo>
                    <a:pt x="17" y="8"/>
                  </a:lnTo>
                  <a:lnTo>
                    <a:pt x="12" y="28"/>
                  </a:lnTo>
                  <a:lnTo>
                    <a:pt x="14" y="31"/>
                  </a:lnTo>
                  <a:lnTo>
                    <a:pt x="30" y="16"/>
                  </a:lnTo>
                  <a:lnTo>
                    <a:pt x="31" y="15"/>
                  </a:lnTo>
                  <a:lnTo>
                    <a:pt x="32" y="15"/>
                  </a:lnTo>
                  <a:lnTo>
                    <a:pt x="29" y="1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47" name="Freeform 46"/>
            <p:cNvSpPr>
              <a:spLocks/>
            </p:cNvSpPr>
            <p:nvPr userDrawn="1"/>
          </p:nvSpPr>
          <p:spPr bwMode="auto">
            <a:xfrm>
              <a:off x="7786688" y="4927600"/>
              <a:ext cx="36513" cy="38100"/>
            </a:xfrm>
            <a:custGeom>
              <a:avLst/>
              <a:gdLst>
                <a:gd name="T0" fmla="*/ 17 w 23"/>
                <a:gd name="T1" fmla="*/ 1 h 24"/>
                <a:gd name="T2" fmla="*/ 17 w 23"/>
                <a:gd name="T3" fmla="*/ 2 h 24"/>
                <a:gd name="T4" fmla="*/ 18 w 23"/>
                <a:gd name="T5" fmla="*/ 3 h 24"/>
                <a:gd name="T6" fmla="*/ 19 w 23"/>
                <a:gd name="T7" fmla="*/ 17 h 24"/>
                <a:gd name="T8" fmla="*/ 6 w 23"/>
                <a:gd name="T9" fmla="*/ 0 h 24"/>
                <a:gd name="T10" fmla="*/ 2 w 23"/>
                <a:gd name="T11" fmla="*/ 0 h 24"/>
                <a:gd name="T12" fmla="*/ 2 w 23"/>
                <a:gd name="T13" fmla="*/ 1 h 24"/>
                <a:gd name="T14" fmla="*/ 3 w 23"/>
                <a:gd name="T15" fmla="*/ 2 h 24"/>
                <a:gd name="T16" fmla="*/ 1 w 23"/>
                <a:gd name="T17" fmla="*/ 22 h 24"/>
                <a:gd name="T18" fmla="*/ 0 w 23"/>
                <a:gd name="T19" fmla="*/ 22 h 24"/>
                <a:gd name="T20" fmla="*/ 0 w 23"/>
                <a:gd name="T21" fmla="*/ 24 h 24"/>
                <a:gd name="T22" fmla="*/ 6 w 23"/>
                <a:gd name="T23" fmla="*/ 24 h 24"/>
                <a:gd name="T24" fmla="*/ 6 w 23"/>
                <a:gd name="T25" fmla="*/ 22 h 24"/>
                <a:gd name="T26" fmla="*/ 5 w 23"/>
                <a:gd name="T27" fmla="*/ 21 h 24"/>
                <a:gd name="T28" fmla="*/ 6 w 23"/>
                <a:gd name="T29" fmla="*/ 8 h 24"/>
                <a:gd name="T30" fmla="*/ 20 w 23"/>
                <a:gd name="T31" fmla="*/ 24 h 24"/>
                <a:gd name="T32" fmla="*/ 23 w 23"/>
                <a:gd name="T33" fmla="*/ 24 h 24"/>
                <a:gd name="T34" fmla="*/ 21 w 23"/>
                <a:gd name="T35" fmla="*/ 3 h 24"/>
                <a:gd name="T36" fmla="*/ 22 w 23"/>
                <a:gd name="T37" fmla="*/ 2 h 24"/>
                <a:gd name="T38" fmla="*/ 22 w 23"/>
                <a:gd name="T39" fmla="*/ 1 h 24"/>
                <a:gd name="T40" fmla="*/ 17 w 23"/>
                <a:gd name="T41" fmla="*/ 1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23" h="24">
                  <a:moveTo>
                    <a:pt x="17" y="1"/>
                  </a:moveTo>
                  <a:lnTo>
                    <a:pt x="17" y="2"/>
                  </a:lnTo>
                  <a:lnTo>
                    <a:pt x="18" y="3"/>
                  </a:lnTo>
                  <a:lnTo>
                    <a:pt x="19" y="17"/>
                  </a:lnTo>
                  <a:lnTo>
                    <a:pt x="6" y="0"/>
                  </a:lnTo>
                  <a:lnTo>
                    <a:pt x="2" y="0"/>
                  </a:lnTo>
                  <a:lnTo>
                    <a:pt x="2" y="1"/>
                  </a:lnTo>
                  <a:lnTo>
                    <a:pt x="3" y="2"/>
                  </a:lnTo>
                  <a:lnTo>
                    <a:pt x="1" y="22"/>
                  </a:lnTo>
                  <a:lnTo>
                    <a:pt x="0" y="22"/>
                  </a:lnTo>
                  <a:lnTo>
                    <a:pt x="0" y="24"/>
                  </a:lnTo>
                  <a:lnTo>
                    <a:pt x="6" y="24"/>
                  </a:lnTo>
                  <a:lnTo>
                    <a:pt x="6" y="22"/>
                  </a:lnTo>
                  <a:lnTo>
                    <a:pt x="5" y="21"/>
                  </a:lnTo>
                  <a:lnTo>
                    <a:pt x="6" y="8"/>
                  </a:lnTo>
                  <a:lnTo>
                    <a:pt x="20" y="24"/>
                  </a:lnTo>
                  <a:lnTo>
                    <a:pt x="23" y="24"/>
                  </a:lnTo>
                  <a:lnTo>
                    <a:pt x="21" y="3"/>
                  </a:lnTo>
                  <a:lnTo>
                    <a:pt x="22" y="2"/>
                  </a:lnTo>
                  <a:lnTo>
                    <a:pt x="22" y="1"/>
                  </a:lnTo>
                  <a:lnTo>
                    <a:pt x="17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48" name="Freeform 47"/>
            <p:cNvSpPr>
              <a:spLocks/>
            </p:cNvSpPr>
            <p:nvPr userDrawn="1"/>
          </p:nvSpPr>
          <p:spPr bwMode="auto">
            <a:xfrm>
              <a:off x="7705726" y="4906963"/>
              <a:ext cx="52388" cy="50800"/>
            </a:xfrm>
            <a:custGeom>
              <a:avLst/>
              <a:gdLst>
                <a:gd name="T0" fmla="*/ 0 w 33"/>
                <a:gd name="T1" fmla="*/ 19 h 32"/>
                <a:gd name="T2" fmla="*/ 1 w 33"/>
                <a:gd name="T3" fmla="*/ 17 h 32"/>
                <a:gd name="T4" fmla="*/ 3 w 33"/>
                <a:gd name="T5" fmla="*/ 17 h 32"/>
                <a:gd name="T6" fmla="*/ 15 w 33"/>
                <a:gd name="T7" fmla="*/ 3 h 32"/>
                <a:gd name="T8" fmla="*/ 15 w 33"/>
                <a:gd name="T9" fmla="*/ 1 h 32"/>
                <a:gd name="T10" fmla="*/ 16 w 33"/>
                <a:gd name="T11" fmla="*/ 0 h 32"/>
                <a:gd name="T12" fmla="*/ 20 w 33"/>
                <a:gd name="T13" fmla="*/ 2 h 32"/>
                <a:gd name="T14" fmla="*/ 19 w 33"/>
                <a:gd name="T15" fmla="*/ 17 h 32"/>
                <a:gd name="T16" fmla="*/ 27 w 33"/>
                <a:gd name="T17" fmla="*/ 7 h 32"/>
                <a:gd name="T18" fmla="*/ 27 w 33"/>
                <a:gd name="T19" fmla="*/ 6 h 32"/>
                <a:gd name="T20" fmla="*/ 28 w 33"/>
                <a:gd name="T21" fmla="*/ 6 h 32"/>
                <a:gd name="T22" fmla="*/ 33 w 33"/>
                <a:gd name="T23" fmla="*/ 8 h 32"/>
                <a:gd name="T24" fmla="*/ 33 w 33"/>
                <a:gd name="T25" fmla="*/ 9 h 32"/>
                <a:gd name="T26" fmla="*/ 32 w 33"/>
                <a:gd name="T27" fmla="*/ 10 h 32"/>
                <a:gd name="T28" fmla="*/ 30 w 33"/>
                <a:gd name="T29" fmla="*/ 30 h 32"/>
                <a:gd name="T30" fmla="*/ 31 w 33"/>
                <a:gd name="T31" fmla="*/ 31 h 32"/>
                <a:gd name="T32" fmla="*/ 31 w 33"/>
                <a:gd name="T33" fmla="*/ 32 h 32"/>
                <a:gd name="T34" fmla="*/ 24 w 33"/>
                <a:gd name="T35" fmla="*/ 29 h 32"/>
                <a:gd name="T36" fmla="*/ 24 w 33"/>
                <a:gd name="T37" fmla="*/ 28 h 32"/>
                <a:gd name="T38" fmla="*/ 25 w 33"/>
                <a:gd name="T39" fmla="*/ 28 h 32"/>
                <a:gd name="T40" fmla="*/ 27 w 33"/>
                <a:gd name="T41" fmla="*/ 12 h 32"/>
                <a:gd name="T42" fmla="*/ 15 w 33"/>
                <a:gd name="T43" fmla="*/ 27 h 32"/>
                <a:gd name="T44" fmla="*/ 13 w 33"/>
                <a:gd name="T45" fmla="*/ 26 h 32"/>
                <a:gd name="T46" fmla="*/ 15 w 33"/>
                <a:gd name="T47" fmla="*/ 8 h 32"/>
                <a:gd name="T48" fmla="*/ 5 w 33"/>
                <a:gd name="T49" fmla="*/ 19 h 32"/>
                <a:gd name="T50" fmla="*/ 6 w 33"/>
                <a:gd name="T51" fmla="*/ 21 h 32"/>
                <a:gd name="T52" fmla="*/ 5 w 33"/>
                <a:gd name="T53" fmla="*/ 22 h 32"/>
                <a:gd name="T54" fmla="*/ 0 w 33"/>
                <a:gd name="T55" fmla="*/ 19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33" h="32">
                  <a:moveTo>
                    <a:pt x="0" y="19"/>
                  </a:moveTo>
                  <a:lnTo>
                    <a:pt x="1" y="17"/>
                  </a:lnTo>
                  <a:lnTo>
                    <a:pt x="3" y="17"/>
                  </a:lnTo>
                  <a:lnTo>
                    <a:pt x="15" y="3"/>
                  </a:lnTo>
                  <a:lnTo>
                    <a:pt x="15" y="1"/>
                  </a:lnTo>
                  <a:lnTo>
                    <a:pt x="16" y="0"/>
                  </a:lnTo>
                  <a:lnTo>
                    <a:pt x="20" y="2"/>
                  </a:lnTo>
                  <a:lnTo>
                    <a:pt x="19" y="17"/>
                  </a:lnTo>
                  <a:lnTo>
                    <a:pt x="27" y="7"/>
                  </a:lnTo>
                  <a:lnTo>
                    <a:pt x="27" y="6"/>
                  </a:lnTo>
                  <a:lnTo>
                    <a:pt x="28" y="6"/>
                  </a:lnTo>
                  <a:lnTo>
                    <a:pt x="33" y="8"/>
                  </a:lnTo>
                  <a:lnTo>
                    <a:pt x="33" y="9"/>
                  </a:lnTo>
                  <a:lnTo>
                    <a:pt x="32" y="10"/>
                  </a:lnTo>
                  <a:lnTo>
                    <a:pt x="30" y="30"/>
                  </a:lnTo>
                  <a:lnTo>
                    <a:pt x="31" y="31"/>
                  </a:lnTo>
                  <a:lnTo>
                    <a:pt x="31" y="32"/>
                  </a:lnTo>
                  <a:lnTo>
                    <a:pt x="24" y="29"/>
                  </a:lnTo>
                  <a:lnTo>
                    <a:pt x="24" y="28"/>
                  </a:lnTo>
                  <a:lnTo>
                    <a:pt x="25" y="28"/>
                  </a:lnTo>
                  <a:lnTo>
                    <a:pt x="27" y="12"/>
                  </a:lnTo>
                  <a:lnTo>
                    <a:pt x="15" y="27"/>
                  </a:lnTo>
                  <a:lnTo>
                    <a:pt x="13" y="26"/>
                  </a:lnTo>
                  <a:lnTo>
                    <a:pt x="15" y="8"/>
                  </a:lnTo>
                  <a:lnTo>
                    <a:pt x="5" y="19"/>
                  </a:lnTo>
                  <a:lnTo>
                    <a:pt x="6" y="21"/>
                  </a:lnTo>
                  <a:lnTo>
                    <a:pt x="5" y="22"/>
                  </a:lnTo>
                  <a:lnTo>
                    <a:pt x="0" y="1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49" name="Freeform 48"/>
            <p:cNvSpPr>
              <a:spLocks/>
            </p:cNvSpPr>
            <p:nvPr userDrawn="1"/>
          </p:nvSpPr>
          <p:spPr bwMode="auto">
            <a:xfrm>
              <a:off x="7908926" y="4879975"/>
              <a:ext cx="46038" cy="46038"/>
            </a:xfrm>
            <a:custGeom>
              <a:avLst/>
              <a:gdLst>
                <a:gd name="T0" fmla="*/ 62 w 73"/>
                <a:gd name="T1" fmla="*/ 26 h 72"/>
                <a:gd name="T2" fmla="*/ 64 w 73"/>
                <a:gd name="T3" fmla="*/ 25 h 72"/>
                <a:gd name="T4" fmla="*/ 73 w 73"/>
                <a:gd name="T5" fmla="*/ 35 h 72"/>
                <a:gd name="T6" fmla="*/ 62 w 73"/>
                <a:gd name="T7" fmla="*/ 55 h 72"/>
                <a:gd name="T8" fmla="*/ 17 w 73"/>
                <a:gd name="T9" fmla="*/ 55 h 72"/>
                <a:gd name="T10" fmla="*/ 22 w 73"/>
                <a:gd name="T11" fmla="*/ 9 h 72"/>
                <a:gd name="T12" fmla="*/ 34 w 73"/>
                <a:gd name="T13" fmla="*/ 0 h 72"/>
                <a:gd name="T14" fmla="*/ 43 w 73"/>
                <a:gd name="T15" fmla="*/ 9 h 72"/>
                <a:gd name="T16" fmla="*/ 42 w 73"/>
                <a:gd name="T17" fmla="*/ 12 h 72"/>
                <a:gd name="T18" fmla="*/ 24 w 73"/>
                <a:gd name="T19" fmla="*/ 16 h 72"/>
                <a:gd name="T20" fmla="*/ 24 w 73"/>
                <a:gd name="T21" fmla="*/ 41 h 72"/>
                <a:gd name="T22" fmla="*/ 47 w 73"/>
                <a:gd name="T23" fmla="*/ 22 h 72"/>
                <a:gd name="T24" fmla="*/ 46 w 73"/>
                <a:gd name="T25" fmla="*/ 17 h 72"/>
                <a:gd name="T26" fmla="*/ 48 w 73"/>
                <a:gd name="T27" fmla="*/ 14 h 72"/>
                <a:gd name="T28" fmla="*/ 57 w 73"/>
                <a:gd name="T29" fmla="*/ 24 h 72"/>
                <a:gd name="T30" fmla="*/ 55 w 73"/>
                <a:gd name="T31" fmla="*/ 26 h 72"/>
                <a:gd name="T32" fmla="*/ 52 w 73"/>
                <a:gd name="T33" fmla="*/ 26 h 72"/>
                <a:gd name="T34" fmla="*/ 29 w 73"/>
                <a:gd name="T35" fmla="*/ 46 h 72"/>
                <a:gd name="T36" fmla="*/ 57 w 73"/>
                <a:gd name="T37" fmla="*/ 50 h 72"/>
                <a:gd name="T38" fmla="*/ 62 w 73"/>
                <a:gd name="T39" fmla="*/ 26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73" h="72">
                  <a:moveTo>
                    <a:pt x="62" y="26"/>
                  </a:moveTo>
                  <a:cubicBezTo>
                    <a:pt x="64" y="25"/>
                    <a:pt x="64" y="25"/>
                    <a:pt x="64" y="25"/>
                  </a:cubicBezTo>
                  <a:cubicBezTo>
                    <a:pt x="73" y="35"/>
                    <a:pt x="73" y="35"/>
                    <a:pt x="73" y="35"/>
                  </a:cubicBezTo>
                  <a:cubicBezTo>
                    <a:pt x="72" y="44"/>
                    <a:pt x="69" y="49"/>
                    <a:pt x="62" y="55"/>
                  </a:cubicBezTo>
                  <a:cubicBezTo>
                    <a:pt x="48" y="68"/>
                    <a:pt x="32" y="72"/>
                    <a:pt x="17" y="55"/>
                  </a:cubicBezTo>
                  <a:cubicBezTo>
                    <a:pt x="0" y="37"/>
                    <a:pt x="8" y="22"/>
                    <a:pt x="22" y="9"/>
                  </a:cubicBezTo>
                  <a:cubicBezTo>
                    <a:pt x="26" y="5"/>
                    <a:pt x="29" y="3"/>
                    <a:pt x="34" y="0"/>
                  </a:cubicBezTo>
                  <a:cubicBezTo>
                    <a:pt x="43" y="9"/>
                    <a:pt x="43" y="9"/>
                    <a:pt x="43" y="9"/>
                  </a:cubicBezTo>
                  <a:cubicBezTo>
                    <a:pt x="42" y="12"/>
                    <a:pt x="42" y="12"/>
                    <a:pt x="42" y="12"/>
                  </a:cubicBezTo>
                  <a:cubicBezTo>
                    <a:pt x="35" y="10"/>
                    <a:pt x="29" y="11"/>
                    <a:pt x="24" y="16"/>
                  </a:cubicBezTo>
                  <a:cubicBezTo>
                    <a:pt x="16" y="22"/>
                    <a:pt x="17" y="35"/>
                    <a:pt x="24" y="41"/>
                  </a:cubicBezTo>
                  <a:cubicBezTo>
                    <a:pt x="47" y="22"/>
                    <a:pt x="47" y="22"/>
                    <a:pt x="47" y="22"/>
                  </a:cubicBezTo>
                  <a:cubicBezTo>
                    <a:pt x="46" y="17"/>
                    <a:pt x="46" y="17"/>
                    <a:pt x="46" y="17"/>
                  </a:cubicBezTo>
                  <a:cubicBezTo>
                    <a:pt x="48" y="14"/>
                    <a:pt x="48" y="14"/>
                    <a:pt x="48" y="14"/>
                  </a:cubicBezTo>
                  <a:cubicBezTo>
                    <a:pt x="57" y="24"/>
                    <a:pt x="57" y="24"/>
                    <a:pt x="57" y="24"/>
                  </a:cubicBezTo>
                  <a:cubicBezTo>
                    <a:pt x="55" y="26"/>
                    <a:pt x="55" y="26"/>
                    <a:pt x="55" y="26"/>
                  </a:cubicBezTo>
                  <a:cubicBezTo>
                    <a:pt x="52" y="26"/>
                    <a:pt x="52" y="26"/>
                    <a:pt x="52" y="26"/>
                  </a:cubicBezTo>
                  <a:cubicBezTo>
                    <a:pt x="29" y="46"/>
                    <a:pt x="29" y="46"/>
                    <a:pt x="29" y="46"/>
                  </a:cubicBezTo>
                  <a:cubicBezTo>
                    <a:pt x="35" y="56"/>
                    <a:pt x="49" y="58"/>
                    <a:pt x="57" y="50"/>
                  </a:cubicBezTo>
                  <a:cubicBezTo>
                    <a:pt x="63" y="45"/>
                    <a:pt x="66" y="34"/>
                    <a:pt x="62" y="26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50" name="Freeform 49"/>
            <p:cNvSpPr>
              <a:spLocks/>
            </p:cNvSpPr>
            <p:nvPr userDrawn="1"/>
          </p:nvSpPr>
          <p:spPr bwMode="auto">
            <a:xfrm>
              <a:off x="7970838" y="4703763"/>
              <a:ext cx="41275" cy="41275"/>
            </a:xfrm>
            <a:custGeom>
              <a:avLst/>
              <a:gdLst>
                <a:gd name="T0" fmla="*/ 37 w 67"/>
                <a:gd name="T1" fmla="*/ 5 h 65"/>
                <a:gd name="T2" fmla="*/ 37 w 67"/>
                <a:gd name="T3" fmla="*/ 3 h 65"/>
                <a:gd name="T4" fmla="*/ 50 w 67"/>
                <a:gd name="T5" fmla="*/ 0 h 65"/>
                <a:gd name="T6" fmla="*/ 63 w 67"/>
                <a:gd name="T7" fmla="*/ 19 h 65"/>
                <a:gd name="T8" fmla="*/ 41 w 67"/>
                <a:gd name="T9" fmla="*/ 58 h 65"/>
                <a:gd name="T10" fmla="*/ 2 w 67"/>
                <a:gd name="T11" fmla="*/ 32 h 65"/>
                <a:gd name="T12" fmla="*/ 0 w 67"/>
                <a:gd name="T13" fmla="*/ 18 h 65"/>
                <a:gd name="T14" fmla="*/ 12 w 67"/>
                <a:gd name="T15" fmla="*/ 15 h 65"/>
                <a:gd name="T16" fmla="*/ 14 w 67"/>
                <a:gd name="T17" fmla="*/ 17 h 65"/>
                <a:gd name="T18" fmla="*/ 9 w 67"/>
                <a:gd name="T19" fmla="*/ 34 h 65"/>
                <a:gd name="T20" fmla="*/ 31 w 67"/>
                <a:gd name="T21" fmla="*/ 46 h 65"/>
                <a:gd name="T22" fmla="*/ 25 w 67"/>
                <a:gd name="T23" fmla="*/ 17 h 65"/>
                <a:gd name="T24" fmla="*/ 20 w 67"/>
                <a:gd name="T25" fmla="*/ 15 h 65"/>
                <a:gd name="T26" fmla="*/ 19 w 67"/>
                <a:gd name="T27" fmla="*/ 12 h 65"/>
                <a:gd name="T28" fmla="*/ 33 w 67"/>
                <a:gd name="T29" fmla="*/ 9 h 65"/>
                <a:gd name="T30" fmla="*/ 33 w 67"/>
                <a:gd name="T31" fmla="*/ 11 h 65"/>
                <a:gd name="T32" fmla="*/ 31 w 67"/>
                <a:gd name="T33" fmla="*/ 15 h 65"/>
                <a:gd name="T34" fmla="*/ 39 w 67"/>
                <a:gd name="T35" fmla="*/ 43 h 65"/>
                <a:gd name="T36" fmla="*/ 56 w 67"/>
                <a:gd name="T37" fmla="*/ 21 h 65"/>
                <a:gd name="T38" fmla="*/ 37 w 67"/>
                <a:gd name="T39" fmla="*/ 5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67" h="65">
                  <a:moveTo>
                    <a:pt x="37" y="5"/>
                  </a:moveTo>
                  <a:cubicBezTo>
                    <a:pt x="37" y="3"/>
                    <a:pt x="37" y="3"/>
                    <a:pt x="37" y="3"/>
                  </a:cubicBezTo>
                  <a:cubicBezTo>
                    <a:pt x="50" y="0"/>
                    <a:pt x="50" y="0"/>
                    <a:pt x="50" y="0"/>
                  </a:cubicBezTo>
                  <a:cubicBezTo>
                    <a:pt x="57" y="6"/>
                    <a:pt x="61" y="11"/>
                    <a:pt x="63" y="19"/>
                  </a:cubicBezTo>
                  <a:cubicBezTo>
                    <a:pt x="67" y="37"/>
                    <a:pt x="63" y="52"/>
                    <a:pt x="41" y="58"/>
                  </a:cubicBezTo>
                  <a:cubicBezTo>
                    <a:pt x="17" y="65"/>
                    <a:pt x="7" y="50"/>
                    <a:pt x="2" y="32"/>
                  </a:cubicBezTo>
                  <a:cubicBezTo>
                    <a:pt x="0" y="27"/>
                    <a:pt x="0" y="23"/>
                    <a:pt x="0" y="18"/>
                  </a:cubicBezTo>
                  <a:cubicBezTo>
                    <a:pt x="12" y="15"/>
                    <a:pt x="12" y="15"/>
                    <a:pt x="12" y="15"/>
                  </a:cubicBezTo>
                  <a:cubicBezTo>
                    <a:pt x="14" y="17"/>
                    <a:pt x="14" y="17"/>
                    <a:pt x="14" y="17"/>
                  </a:cubicBezTo>
                  <a:cubicBezTo>
                    <a:pt x="9" y="21"/>
                    <a:pt x="7" y="28"/>
                    <a:pt x="9" y="34"/>
                  </a:cubicBezTo>
                  <a:cubicBezTo>
                    <a:pt x="11" y="44"/>
                    <a:pt x="22" y="50"/>
                    <a:pt x="31" y="46"/>
                  </a:cubicBezTo>
                  <a:cubicBezTo>
                    <a:pt x="25" y="17"/>
                    <a:pt x="25" y="17"/>
                    <a:pt x="25" y="17"/>
                  </a:cubicBezTo>
                  <a:cubicBezTo>
                    <a:pt x="20" y="15"/>
                    <a:pt x="20" y="15"/>
                    <a:pt x="20" y="15"/>
                  </a:cubicBezTo>
                  <a:cubicBezTo>
                    <a:pt x="19" y="12"/>
                    <a:pt x="19" y="12"/>
                    <a:pt x="19" y="12"/>
                  </a:cubicBezTo>
                  <a:cubicBezTo>
                    <a:pt x="33" y="9"/>
                    <a:pt x="33" y="9"/>
                    <a:pt x="33" y="9"/>
                  </a:cubicBezTo>
                  <a:cubicBezTo>
                    <a:pt x="33" y="11"/>
                    <a:pt x="33" y="11"/>
                    <a:pt x="33" y="11"/>
                  </a:cubicBezTo>
                  <a:cubicBezTo>
                    <a:pt x="31" y="15"/>
                    <a:pt x="31" y="15"/>
                    <a:pt x="31" y="15"/>
                  </a:cubicBezTo>
                  <a:cubicBezTo>
                    <a:pt x="39" y="43"/>
                    <a:pt x="39" y="43"/>
                    <a:pt x="39" y="43"/>
                  </a:cubicBezTo>
                  <a:cubicBezTo>
                    <a:pt x="50" y="43"/>
                    <a:pt x="58" y="32"/>
                    <a:pt x="56" y="21"/>
                  </a:cubicBezTo>
                  <a:cubicBezTo>
                    <a:pt x="54" y="13"/>
                    <a:pt x="46" y="6"/>
                    <a:pt x="37" y="5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51" name="Freeform 50"/>
            <p:cNvSpPr>
              <a:spLocks noEditPoints="1"/>
            </p:cNvSpPr>
            <p:nvPr userDrawn="1"/>
          </p:nvSpPr>
          <p:spPr bwMode="auto">
            <a:xfrm>
              <a:off x="7954963" y="4657725"/>
              <a:ext cx="47625" cy="50800"/>
            </a:xfrm>
            <a:custGeom>
              <a:avLst/>
              <a:gdLst>
                <a:gd name="T0" fmla="*/ 67 w 73"/>
                <a:gd name="T1" fmla="*/ 40 h 80"/>
                <a:gd name="T2" fmla="*/ 52 w 73"/>
                <a:gd name="T3" fmla="*/ 48 h 80"/>
                <a:gd name="T4" fmla="*/ 54 w 73"/>
                <a:gd name="T5" fmla="*/ 17 h 80"/>
                <a:gd name="T6" fmla="*/ 41 w 73"/>
                <a:gd name="T7" fmla="*/ 0 h 80"/>
                <a:gd name="T8" fmla="*/ 39 w 73"/>
                <a:gd name="T9" fmla="*/ 1 h 80"/>
                <a:gd name="T10" fmla="*/ 43 w 73"/>
                <a:gd name="T11" fmla="*/ 11 h 80"/>
                <a:gd name="T12" fmla="*/ 43 w 73"/>
                <a:gd name="T13" fmla="*/ 31 h 80"/>
                <a:gd name="T14" fmla="*/ 19 w 73"/>
                <a:gd name="T15" fmla="*/ 23 h 80"/>
                <a:gd name="T16" fmla="*/ 5 w 73"/>
                <a:gd name="T17" fmla="*/ 51 h 80"/>
                <a:gd name="T18" fmla="*/ 18 w 73"/>
                <a:gd name="T19" fmla="*/ 80 h 80"/>
                <a:gd name="T20" fmla="*/ 22 w 73"/>
                <a:gd name="T21" fmla="*/ 78 h 80"/>
                <a:gd name="T22" fmla="*/ 23 w 73"/>
                <a:gd name="T23" fmla="*/ 75 h 80"/>
                <a:gd name="T24" fmla="*/ 68 w 73"/>
                <a:gd name="T25" fmla="*/ 52 h 80"/>
                <a:gd name="T26" fmla="*/ 71 w 73"/>
                <a:gd name="T27" fmla="*/ 54 h 80"/>
                <a:gd name="T28" fmla="*/ 73 w 73"/>
                <a:gd name="T29" fmla="*/ 54 h 80"/>
                <a:gd name="T30" fmla="*/ 67 w 73"/>
                <a:gd name="T31" fmla="*/ 40 h 80"/>
                <a:gd name="T32" fmla="*/ 17 w 73"/>
                <a:gd name="T33" fmla="*/ 66 h 80"/>
                <a:gd name="T34" fmla="*/ 23 w 73"/>
                <a:gd name="T35" fmla="*/ 33 h 80"/>
                <a:gd name="T36" fmla="*/ 45 w 73"/>
                <a:gd name="T37" fmla="*/ 51 h 80"/>
                <a:gd name="T38" fmla="*/ 17 w 73"/>
                <a:gd name="T39" fmla="*/ 66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73" h="80">
                  <a:moveTo>
                    <a:pt x="67" y="40"/>
                  </a:moveTo>
                  <a:cubicBezTo>
                    <a:pt x="52" y="48"/>
                    <a:pt x="52" y="48"/>
                    <a:pt x="52" y="48"/>
                  </a:cubicBezTo>
                  <a:cubicBezTo>
                    <a:pt x="52" y="36"/>
                    <a:pt x="55" y="24"/>
                    <a:pt x="54" y="17"/>
                  </a:cubicBezTo>
                  <a:cubicBezTo>
                    <a:pt x="51" y="8"/>
                    <a:pt x="49" y="6"/>
                    <a:pt x="41" y="0"/>
                  </a:cubicBezTo>
                  <a:cubicBezTo>
                    <a:pt x="39" y="1"/>
                    <a:pt x="39" y="1"/>
                    <a:pt x="39" y="1"/>
                  </a:cubicBezTo>
                  <a:cubicBezTo>
                    <a:pt x="41" y="5"/>
                    <a:pt x="42" y="5"/>
                    <a:pt x="43" y="11"/>
                  </a:cubicBezTo>
                  <a:cubicBezTo>
                    <a:pt x="46" y="18"/>
                    <a:pt x="45" y="23"/>
                    <a:pt x="43" y="31"/>
                  </a:cubicBezTo>
                  <a:cubicBezTo>
                    <a:pt x="39" y="23"/>
                    <a:pt x="29" y="20"/>
                    <a:pt x="19" y="23"/>
                  </a:cubicBezTo>
                  <a:cubicBezTo>
                    <a:pt x="7" y="26"/>
                    <a:pt x="0" y="39"/>
                    <a:pt x="5" y="51"/>
                  </a:cubicBezTo>
                  <a:cubicBezTo>
                    <a:pt x="18" y="80"/>
                    <a:pt x="18" y="80"/>
                    <a:pt x="18" y="80"/>
                  </a:cubicBezTo>
                  <a:cubicBezTo>
                    <a:pt x="22" y="78"/>
                    <a:pt x="22" y="78"/>
                    <a:pt x="22" y="78"/>
                  </a:cubicBezTo>
                  <a:cubicBezTo>
                    <a:pt x="23" y="75"/>
                    <a:pt x="23" y="75"/>
                    <a:pt x="23" y="75"/>
                  </a:cubicBezTo>
                  <a:cubicBezTo>
                    <a:pt x="68" y="52"/>
                    <a:pt x="68" y="52"/>
                    <a:pt x="68" y="52"/>
                  </a:cubicBezTo>
                  <a:cubicBezTo>
                    <a:pt x="71" y="54"/>
                    <a:pt x="71" y="54"/>
                    <a:pt x="71" y="54"/>
                  </a:cubicBezTo>
                  <a:cubicBezTo>
                    <a:pt x="73" y="54"/>
                    <a:pt x="73" y="54"/>
                    <a:pt x="73" y="54"/>
                  </a:cubicBezTo>
                  <a:lnTo>
                    <a:pt x="67" y="40"/>
                  </a:lnTo>
                  <a:close/>
                  <a:moveTo>
                    <a:pt x="17" y="66"/>
                  </a:moveTo>
                  <a:cubicBezTo>
                    <a:pt x="11" y="54"/>
                    <a:pt x="8" y="37"/>
                    <a:pt x="23" y="33"/>
                  </a:cubicBezTo>
                  <a:cubicBezTo>
                    <a:pt x="36" y="30"/>
                    <a:pt x="44" y="42"/>
                    <a:pt x="45" y="51"/>
                  </a:cubicBezTo>
                  <a:lnTo>
                    <a:pt x="17" y="6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52" name="Freeform 51"/>
            <p:cNvSpPr>
              <a:spLocks/>
            </p:cNvSpPr>
            <p:nvPr userDrawn="1"/>
          </p:nvSpPr>
          <p:spPr bwMode="auto">
            <a:xfrm>
              <a:off x="7975601" y="4741863"/>
              <a:ext cx="39688" cy="44450"/>
            </a:xfrm>
            <a:custGeom>
              <a:avLst/>
              <a:gdLst>
                <a:gd name="T0" fmla="*/ 3 w 64"/>
                <a:gd name="T1" fmla="*/ 59 h 68"/>
                <a:gd name="T2" fmla="*/ 4 w 64"/>
                <a:gd name="T3" fmla="*/ 13 h 68"/>
                <a:gd name="T4" fmla="*/ 0 w 64"/>
                <a:gd name="T5" fmla="*/ 0 h 68"/>
                <a:gd name="T6" fmla="*/ 16 w 64"/>
                <a:gd name="T7" fmla="*/ 10 h 68"/>
                <a:gd name="T8" fmla="*/ 12 w 64"/>
                <a:gd name="T9" fmla="*/ 12 h 68"/>
                <a:gd name="T10" fmla="*/ 10 w 64"/>
                <a:gd name="T11" fmla="*/ 31 h 68"/>
                <a:gd name="T12" fmla="*/ 61 w 64"/>
                <a:gd name="T13" fmla="*/ 30 h 68"/>
                <a:gd name="T14" fmla="*/ 62 w 64"/>
                <a:gd name="T15" fmla="*/ 28 h 68"/>
                <a:gd name="T16" fmla="*/ 64 w 64"/>
                <a:gd name="T17" fmla="*/ 28 h 68"/>
                <a:gd name="T18" fmla="*/ 64 w 64"/>
                <a:gd name="T19" fmla="*/ 46 h 68"/>
                <a:gd name="T20" fmla="*/ 63 w 64"/>
                <a:gd name="T21" fmla="*/ 46 h 68"/>
                <a:gd name="T22" fmla="*/ 61 w 64"/>
                <a:gd name="T23" fmla="*/ 42 h 68"/>
                <a:gd name="T24" fmla="*/ 10 w 64"/>
                <a:gd name="T25" fmla="*/ 43 h 68"/>
                <a:gd name="T26" fmla="*/ 11 w 64"/>
                <a:gd name="T27" fmla="*/ 57 h 68"/>
                <a:gd name="T28" fmla="*/ 14 w 64"/>
                <a:gd name="T29" fmla="*/ 59 h 68"/>
                <a:gd name="T30" fmla="*/ 1 w 64"/>
                <a:gd name="T31" fmla="*/ 68 h 68"/>
                <a:gd name="T32" fmla="*/ 3 w 64"/>
                <a:gd name="T33" fmla="*/ 59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64" h="68">
                  <a:moveTo>
                    <a:pt x="3" y="59"/>
                  </a:moveTo>
                  <a:cubicBezTo>
                    <a:pt x="4" y="13"/>
                    <a:pt x="4" y="13"/>
                    <a:pt x="4" y="13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6" y="10"/>
                    <a:pt x="16" y="10"/>
                    <a:pt x="16" y="10"/>
                  </a:cubicBezTo>
                  <a:cubicBezTo>
                    <a:pt x="14" y="11"/>
                    <a:pt x="13" y="11"/>
                    <a:pt x="12" y="12"/>
                  </a:cubicBezTo>
                  <a:cubicBezTo>
                    <a:pt x="10" y="14"/>
                    <a:pt x="10" y="20"/>
                    <a:pt x="10" y="31"/>
                  </a:cubicBezTo>
                  <a:cubicBezTo>
                    <a:pt x="61" y="30"/>
                    <a:pt x="61" y="30"/>
                    <a:pt x="61" y="30"/>
                  </a:cubicBezTo>
                  <a:cubicBezTo>
                    <a:pt x="62" y="28"/>
                    <a:pt x="62" y="28"/>
                    <a:pt x="62" y="28"/>
                  </a:cubicBezTo>
                  <a:cubicBezTo>
                    <a:pt x="64" y="28"/>
                    <a:pt x="64" y="28"/>
                    <a:pt x="64" y="28"/>
                  </a:cubicBezTo>
                  <a:cubicBezTo>
                    <a:pt x="64" y="46"/>
                    <a:pt x="64" y="46"/>
                    <a:pt x="64" y="46"/>
                  </a:cubicBezTo>
                  <a:cubicBezTo>
                    <a:pt x="63" y="46"/>
                    <a:pt x="63" y="46"/>
                    <a:pt x="63" y="46"/>
                  </a:cubicBezTo>
                  <a:cubicBezTo>
                    <a:pt x="61" y="42"/>
                    <a:pt x="61" y="42"/>
                    <a:pt x="61" y="42"/>
                  </a:cubicBezTo>
                  <a:cubicBezTo>
                    <a:pt x="10" y="43"/>
                    <a:pt x="10" y="43"/>
                    <a:pt x="10" y="43"/>
                  </a:cubicBezTo>
                  <a:cubicBezTo>
                    <a:pt x="10" y="48"/>
                    <a:pt x="10" y="56"/>
                    <a:pt x="11" y="57"/>
                  </a:cubicBezTo>
                  <a:cubicBezTo>
                    <a:pt x="12" y="58"/>
                    <a:pt x="13" y="59"/>
                    <a:pt x="14" y="59"/>
                  </a:cubicBezTo>
                  <a:cubicBezTo>
                    <a:pt x="1" y="68"/>
                    <a:pt x="1" y="68"/>
                    <a:pt x="1" y="68"/>
                  </a:cubicBezTo>
                  <a:lnTo>
                    <a:pt x="3" y="5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53" name="Freeform 52"/>
            <p:cNvSpPr>
              <a:spLocks/>
            </p:cNvSpPr>
            <p:nvPr userDrawn="1"/>
          </p:nvSpPr>
          <p:spPr bwMode="auto">
            <a:xfrm>
              <a:off x="7974013" y="4789488"/>
              <a:ext cx="39688" cy="17463"/>
            </a:xfrm>
            <a:custGeom>
              <a:avLst/>
              <a:gdLst>
                <a:gd name="T0" fmla="*/ 24 w 25"/>
                <a:gd name="T1" fmla="*/ 11 h 11"/>
                <a:gd name="T2" fmla="*/ 25 w 25"/>
                <a:gd name="T3" fmla="*/ 3 h 11"/>
                <a:gd name="T4" fmla="*/ 24 w 25"/>
                <a:gd name="T5" fmla="*/ 3 h 11"/>
                <a:gd name="T6" fmla="*/ 23 w 25"/>
                <a:gd name="T7" fmla="*/ 4 h 11"/>
                <a:gd name="T8" fmla="*/ 3 w 25"/>
                <a:gd name="T9" fmla="*/ 1 h 11"/>
                <a:gd name="T10" fmla="*/ 3 w 25"/>
                <a:gd name="T11" fmla="*/ 0 h 11"/>
                <a:gd name="T12" fmla="*/ 1 w 25"/>
                <a:gd name="T13" fmla="*/ 0 h 11"/>
                <a:gd name="T14" fmla="*/ 0 w 25"/>
                <a:gd name="T15" fmla="*/ 7 h 11"/>
                <a:gd name="T16" fmla="*/ 1 w 25"/>
                <a:gd name="T17" fmla="*/ 7 h 11"/>
                <a:gd name="T18" fmla="*/ 3 w 25"/>
                <a:gd name="T19" fmla="*/ 6 h 11"/>
                <a:gd name="T20" fmla="*/ 22 w 25"/>
                <a:gd name="T21" fmla="*/ 9 h 11"/>
                <a:gd name="T22" fmla="*/ 23 w 25"/>
                <a:gd name="T23" fmla="*/ 11 h 11"/>
                <a:gd name="T24" fmla="*/ 24 w 25"/>
                <a:gd name="T25" fmla="*/ 11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5" h="11">
                  <a:moveTo>
                    <a:pt x="24" y="11"/>
                  </a:moveTo>
                  <a:lnTo>
                    <a:pt x="25" y="3"/>
                  </a:lnTo>
                  <a:lnTo>
                    <a:pt x="24" y="3"/>
                  </a:lnTo>
                  <a:lnTo>
                    <a:pt x="23" y="4"/>
                  </a:lnTo>
                  <a:lnTo>
                    <a:pt x="3" y="1"/>
                  </a:lnTo>
                  <a:lnTo>
                    <a:pt x="3" y="0"/>
                  </a:lnTo>
                  <a:lnTo>
                    <a:pt x="1" y="0"/>
                  </a:lnTo>
                  <a:lnTo>
                    <a:pt x="0" y="7"/>
                  </a:lnTo>
                  <a:lnTo>
                    <a:pt x="1" y="7"/>
                  </a:lnTo>
                  <a:lnTo>
                    <a:pt x="3" y="6"/>
                  </a:lnTo>
                  <a:lnTo>
                    <a:pt x="22" y="9"/>
                  </a:lnTo>
                  <a:lnTo>
                    <a:pt x="23" y="11"/>
                  </a:lnTo>
                  <a:lnTo>
                    <a:pt x="24" y="1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54" name="Freeform 53"/>
            <p:cNvSpPr>
              <a:spLocks/>
            </p:cNvSpPr>
            <p:nvPr userDrawn="1"/>
          </p:nvSpPr>
          <p:spPr bwMode="auto">
            <a:xfrm>
              <a:off x="7962901" y="4805363"/>
              <a:ext cx="44450" cy="42863"/>
            </a:xfrm>
            <a:custGeom>
              <a:avLst/>
              <a:gdLst>
                <a:gd name="T0" fmla="*/ 54 w 70"/>
                <a:gd name="T1" fmla="*/ 13 h 67"/>
                <a:gd name="T2" fmla="*/ 56 w 70"/>
                <a:gd name="T3" fmla="*/ 11 h 67"/>
                <a:gd name="T4" fmla="*/ 68 w 70"/>
                <a:gd name="T5" fmla="*/ 16 h 67"/>
                <a:gd name="T6" fmla="*/ 66 w 70"/>
                <a:gd name="T7" fmla="*/ 41 h 67"/>
                <a:gd name="T8" fmla="*/ 22 w 70"/>
                <a:gd name="T9" fmla="*/ 58 h 67"/>
                <a:gd name="T10" fmla="*/ 10 w 70"/>
                <a:gd name="T11" fmla="*/ 13 h 67"/>
                <a:gd name="T12" fmla="*/ 17 w 70"/>
                <a:gd name="T13" fmla="*/ 0 h 67"/>
                <a:gd name="T14" fmla="*/ 30 w 70"/>
                <a:gd name="T15" fmla="*/ 5 h 67"/>
                <a:gd name="T16" fmla="*/ 29 w 70"/>
                <a:gd name="T17" fmla="*/ 8 h 67"/>
                <a:gd name="T18" fmla="*/ 15 w 70"/>
                <a:gd name="T19" fmla="*/ 17 h 67"/>
                <a:gd name="T20" fmla="*/ 26 w 70"/>
                <a:gd name="T21" fmla="*/ 42 h 67"/>
                <a:gd name="T22" fmla="*/ 59 w 70"/>
                <a:gd name="T23" fmla="*/ 36 h 67"/>
                <a:gd name="T24" fmla="*/ 54 w 70"/>
                <a:gd name="T25" fmla="*/ 13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70" h="67">
                  <a:moveTo>
                    <a:pt x="54" y="13"/>
                  </a:moveTo>
                  <a:cubicBezTo>
                    <a:pt x="56" y="11"/>
                    <a:pt x="56" y="11"/>
                    <a:pt x="56" y="11"/>
                  </a:cubicBezTo>
                  <a:cubicBezTo>
                    <a:pt x="68" y="16"/>
                    <a:pt x="68" y="16"/>
                    <a:pt x="68" y="16"/>
                  </a:cubicBezTo>
                  <a:cubicBezTo>
                    <a:pt x="70" y="25"/>
                    <a:pt x="70" y="32"/>
                    <a:pt x="66" y="41"/>
                  </a:cubicBezTo>
                  <a:cubicBezTo>
                    <a:pt x="57" y="57"/>
                    <a:pt x="45" y="67"/>
                    <a:pt x="22" y="58"/>
                  </a:cubicBezTo>
                  <a:cubicBezTo>
                    <a:pt x="0" y="48"/>
                    <a:pt x="3" y="30"/>
                    <a:pt x="10" y="13"/>
                  </a:cubicBezTo>
                  <a:cubicBezTo>
                    <a:pt x="12" y="8"/>
                    <a:pt x="14" y="5"/>
                    <a:pt x="17" y="0"/>
                  </a:cubicBezTo>
                  <a:cubicBezTo>
                    <a:pt x="30" y="5"/>
                    <a:pt x="30" y="5"/>
                    <a:pt x="30" y="5"/>
                  </a:cubicBezTo>
                  <a:cubicBezTo>
                    <a:pt x="29" y="8"/>
                    <a:pt x="29" y="8"/>
                    <a:pt x="29" y="8"/>
                  </a:cubicBezTo>
                  <a:cubicBezTo>
                    <a:pt x="23" y="8"/>
                    <a:pt x="18" y="12"/>
                    <a:pt x="15" y="17"/>
                  </a:cubicBezTo>
                  <a:cubicBezTo>
                    <a:pt x="10" y="27"/>
                    <a:pt x="17" y="35"/>
                    <a:pt x="26" y="42"/>
                  </a:cubicBezTo>
                  <a:cubicBezTo>
                    <a:pt x="35" y="49"/>
                    <a:pt x="54" y="46"/>
                    <a:pt x="59" y="36"/>
                  </a:cubicBezTo>
                  <a:cubicBezTo>
                    <a:pt x="62" y="29"/>
                    <a:pt x="60" y="20"/>
                    <a:pt x="54" y="13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55" name="Freeform 54"/>
            <p:cNvSpPr>
              <a:spLocks/>
            </p:cNvSpPr>
            <p:nvPr userDrawn="1"/>
          </p:nvSpPr>
          <p:spPr bwMode="auto">
            <a:xfrm>
              <a:off x="7953376" y="4840288"/>
              <a:ext cx="39688" cy="28575"/>
            </a:xfrm>
            <a:custGeom>
              <a:avLst/>
              <a:gdLst>
                <a:gd name="T0" fmla="*/ 21 w 25"/>
                <a:gd name="T1" fmla="*/ 18 h 18"/>
                <a:gd name="T2" fmla="*/ 25 w 25"/>
                <a:gd name="T3" fmla="*/ 11 h 18"/>
                <a:gd name="T4" fmla="*/ 25 w 25"/>
                <a:gd name="T5" fmla="*/ 11 h 18"/>
                <a:gd name="T6" fmla="*/ 23 w 25"/>
                <a:gd name="T7" fmla="*/ 12 h 18"/>
                <a:gd name="T8" fmla="*/ 4 w 25"/>
                <a:gd name="T9" fmla="*/ 2 h 18"/>
                <a:gd name="T10" fmla="*/ 5 w 25"/>
                <a:gd name="T11" fmla="*/ 1 h 18"/>
                <a:gd name="T12" fmla="*/ 3 w 25"/>
                <a:gd name="T13" fmla="*/ 0 h 18"/>
                <a:gd name="T14" fmla="*/ 0 w 25"/>
                <a:gd name="T15" fmla="*/ 7 h 18"/>
                <a:gd name="T16" fmla="*/ 1 w 25"/>
                <a:gd name="T17" fmla="*/ 8 h 18"/>
                <a:gd name="T18" fmla="*/ 3 w 25"/>
                <a:gd name="T19" fmla="*/ 6 h 18"/>
                <a:gd name="T20" fmla="*/ 20 w 25"/>
                <a:gd name="T21" fmla="*/ 16 h 18"/>
                <a:gd name="T22" fmla="*/ 20 w 25"/>
                <a:gd name="T23" fmla="*/ 18 h 18"/>
                <a:gd name="T24" fmla="*/ 21 w 25"/>
                <a:gd name="T25" fmla="*/ 18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5" h="18">
                  <a:moveTo>
                    <a:pt x="21" y="18"/>
                  </a:moveTo>
                  <a:lnTo>
                    <a:pt x="25" y="11"/>
                  </a:lnTo>
                  <a:lnTo>
                    <a:pt x="25" y="11"/>
                  </a:lnTo>
                  <a:lnTo>
                    <a:pt x="23" y="12"/>
                  </a:lnTo>
                  <a:lnTo>
                    <a:pt x="4" y="2"/>
                  </a:lnTo>
                  <a:lnTo>
                    <a:pt x="5" y="1"/>
                  </a:lnTo>
                  <a:lnTo>
                    <a:pt x="3" y="0"/>
                  </a:lnTo>
                  <a:lnTo>
                    <a:pt x="0" y="7"/>
                  </a:lnTo>
                  <a:lnTo>
                    <a:pt x="1" y="8"/>
                  </a:lnTo>
                  <a:lnTo>
                    <a:pt x="3" y="6"/>
                  </a:lnTo>
                  <a:lnTo>
                    <a:pt x="20" y="16"/>
                  </a:lnTo>
                  <a:lnTo>
                    <a:pt x="20" y="18"/>
                  </a:lnTo>
                  <a:lnTo>
                    <a:pt x="21" y="1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56" name="Freeform 55"/>
            <p:cNvSpPr>
              <a:spLocks/>
            </p:cNvSpPr>
            <p:nvPr userDrawn="1"/>
          </p:nvSpPr>
          <p:spPr bwMode="auto">
            <a:xfrm>
              <a:off x="7935913" y="4864100"/>
              <a:ext cx="47625" cy="34925"/>
            </a:xfrm>
            <a:custGeom>
              <a:avLst/>
              <a:gdLst>
                <a:gd name="T0" fmla="*/ 46 w 76"/>
                <a:gd name="T1" fmla="*/ 55 h 55"/>
                <a:gd name="T2" fmla="*/ 76 w 76"/>
                <a:gd name="T3" fmla="*/ 21 h 55"/>
                <a:gd name="T4" fmla="*/ 69 w 76"/>
                <a:gd name="T5" fmla="*/ 5 h 55"/>
                <a:gd name="T6" fmla="*/ 65 w 76"/>
                <a:gd name="T7" fmla="*/ 10 h 55"/>
                <a:gd name="T8" fmla="*/ 66 w 76"/>
                <a:gd name="T9" fmla="*/ 20 h 55"/>
                <a:gd name="T10" fmla="*/ 53 w 76"/>
                <a:gd name="T11" fmla="*/ 38 h 55"/>
                <a:gd name="T12" fmla="*/ 15 w 76"/>
                <a:gd name="T13" fmla="*/ 7 h 55"/>
                <a:gd name="T14" fmla="*/ 17 w 76"/>
                <a:gd name="T15" fmla="*/ 3 h 55"/>
                <a:gd name="T16" fmla="*/ 13 w 76"/>
                <a:gd name="T17" fmla="*/ 0 h 55"/>
                <a:gd name="T18" fmla="*/ 0 w 76"/>
                <a:gd name="T19" fmla="*/ 17 h 55"/>
                <a:gd name="T20" fmla="*/ 4 w 76"/>
                <a:gd name="T21" fmla="*/ 19 h 55"/>
                <a:gd name="T22" fmla="*/ 8 w 76"/>
                <a:gd name="T23" fmla="*/ 17 h 55"/>
                <a:gd name="T24" fmla="*/ 45 w 76"/>
                <a:gd name="T25" fmla="*/ 48 h 55"/>
                <a:gd name="T26" fmla="*/ 45 w 76"/>
                <a:gd name="T27" fmla="*/ 53 h 55"/>
                <a:gd name="T28" fmla="*/ 46 w 76"/>
                <a:gd name="T29" fmla="*/ 55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76" h="55">
                  <a:moveTo>
                    <a:pt x="46" y="55"/>
                  </a:moveTo>
                  <a:cubicBezTo>
                    <a:pt x="76" y="21"/>
                    <a:pt x="76" y="21"/>
                    <a:pt x="76" y="21"/>
                  </a:cubicBezTo>
                  <a:cubicBezTo>
                    <a:pt x="69" y="5"/>
                    <a:pt x="69" y="5"/>
                    <a:pt x="69" y="5"/>
                  </a:cubicBezTo>
                  <a:cubicBezTo>
                    <a:pt x="65" y="10"/>
                    <a:pt x="65" y="10"/>
                    <a:pt x="65" y="10"/>
                  </a:cubicBezTo>
                  <a:cubicBezTo>
                    <a:pt x="65" y="10"/>
                    <a:pt x="67" y="16"/>
                    <a:pt x="66" y="20"/>
                  </a:cubicBezTo>
                  <a:cubicBezTo>
                    <a:pt x="65" y="28"/>
                    <a:pt x="53" y="38"/>
                    <a:pt x="53" y="38"/>
                  </a:cubicBezTo>
                  <a:cubicBezTo>
                    <a:pt x="15" y="7"/>
                    <a:pt x="15" y="7"/>
                    <a:pt x="15" y="7"/>
                  </a:cubicBezTo>
                  <a:cubicBezTo>
                    <a:pt x="17" y="3"/>
                    <a:pt x="17" y="3"/>
                    <a:pt x="17" y="3"/>
                  </a:cubicBezTo>
                  <a:cubicBezTo>
                    <a:pt x="13" y="0"/>
                    <a:pt x="13" y="0"/>
                    <a:pt x="13" y="0"/>
                  </a:cubicBezTo>
                  <a:cubicBezTo>
                    <a:pt x="0" y="17"/>
                    <a:pt x="0" y="17"/>
                    <a:pt x="0" y="17"/>
                  </a:cubicBezTo>
                  <a:cubicBezTo>
                    <a:pt x="4" y="19"/>
                    <a:pt x="4" y="19"/>
                    <a:pt x="4" y="19"/>
                  </a:cubicBezTo>
                  <a:cubicBezTo>
                    <a:pt x="8" y="17"/>
                    <a:pt x="8" y="17"/>
                    <a:pt x="8" y="17"/>
                  </a:cubicBezTo>
                  <a:cubicBezTo>
                    <a:pt x="45" y="48"/>
                    <a:pt x="45" y="48"/>
                    <a:pt x="45" y="48"/>
                  </a:cubicBezTo>
                  <a:cubicBezTo>
                    <a:pt x="45" y="53"/>
                    <a:pt x="45" y="53"/>
                    <a:pt x="45" y="53"/>
                  </a:cubicBezTo>
                  <a:lnTo>
                    <a:pt x="46" y="5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57" name="Freeform 56"/>
            <p:cNvSpPr>
              <a:spLocks/>
            </p:cNvSpPr>
            <p:nvPr userDrawn="1"/>
          </p:nvSpPr>
          <p:spPr bwMode="auto">
            <a:xfrm>
              <a:off x="7880351" y="4895850"/>
              <a:ext cx="33338" cy="52388"/>
            </a:xfrm>
            <a:custGeom>
              <a:avLst/>
              <a:gdLst>
                <a:gd name="T0" fmla="*/ 29 w 52"/>
                <a:gd name="T1" fmla="*/ 81 h 81"/>
                <a:gd name="T2" fmla="*/ 46 w 52"/>
                <a:gd name="T3" fmla="*/ 73 h 81"/>
                <a:gd name="T4" fmla="*/ 44 w 52"/>
                <a:gd name="T5" fmla="*/ 71 h 81"/>
                <a:gd name="T6" fmla="*/ 40 w 52"/>
                <a:gd name="T7" fmla="*/ 70 h 81"/>
                <a:gd name="T8" fmla="*/ 28 w 52"/>
                <a:gd name="T9" fmla="*/ 47 h 81"/>
                <a:gd name="T10" fmla="*/ 44 w 52"/>
                <a:gd name="T11" fmla="*/ 39 h 81"/>
                <a:gd name="T12" fmla="*/ 52 w 52"/>
                <a:gd name="T13" fmla="*/ 38 h 81"/>
                <a:gd name="T14" fmla="*/ 46 w 52"/>
                <a:gd name="T15" fmla="*/ 27 h 81"/>
                <a:gd name="T16" fmla="*/ 41 w 52"/>
                <a:gd name="T17" fmla="*/ 32 h 81"/>
                <a:gd name="T18" fmla="*/ 25 w 52"/>
                <a:gd name="T19" fmla="*/ 41 h 81"/>
                <a:gd name="T20" fmla="*/ 17 w 52"/>
                <a:gd name="T21" fmla="*/ 24 h 81"/>
                <a:gd name="T22" fmla="*/ 35 w 52"/>
                <a:gd name="T23" fmla="*/ 14 h 81"/>
                <a:gd name="T24" fmla="*/ 42 w 52"/>
                <a:gd name="T25" fmla="*/ 12 h 81"/>
                <a:gd name="T26" fmla="*/ 43 w 52"/>
                <a:gd name="T27" fmla="*/ 7 h 81"/>
                <a:gd name="T28" fmla="*/ 47 w 52"/>
                <a:gd name="T29" fmla="*/ 0 h 81"/>
                <a:gd name="T30" fmla="*/ 0 w 52"/>
                <a:gd name="T31" fmla="*/ 27 h 81"/>
                <a:gd name="T32" fmla="*/ 1 w 52"/>
                <a:gd name="T33" fmla="*/ 31 h 81"/>
                <a:gd name="T34" fmla="*/ 6 w 52"/>
                <a:gd name="T35" fmla="*/ 30 h 81"/>
                <a:gd name="T36" fmla="*/ 28 w 52"/>
                <a:gd name="T37" fmla="*/ 75 h 81"/>
                <a:gd name="T38" fmla="*/ 27 w 52"/>
                <a:gd name="T39" fmla="*/ 79 h 81"/>
                <a:gd name="T40" fmla="*/ 29 w 52"/>
                <a:gd name="T41" fmla="*/ 81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52" h="81">
                  <a:moveTo>
                    <a:pt x="29" y="81"/>
                  </a:moveTo>
                  <a:cubicBezTo>
                    <a:pt x="46" y="73"/>
                    <a:pt x="46" y="73"/>
                    <a:pt x="46" y="73"/>
                  </a:cubicBezTo>
                  <a:cubicBezTo>
                    <a:pt x="44" y="71"/>
                    <a:pt x="44" y="71"/>
                    <a:pt x="44" y="71"/>
                  </a:cubicBezTo>
                  <a:cubicBezTo>
                    <a:pt x="40" y="70"/>
                    <a:pt x="40" y="70"/>
                    <a:pt x="40" y="70"/>
                  </a:cubicBezTo>
                  <a:cubicBezTo>
                    <a:pt x="28" y="47"/>
                    <a:pt x="28" y="47"/>
                    <a:pt x="28" y="47"/>
                  </a:cubicBezTo>
                  <a:cubicBezTo>
                    <a:pt x="28" y="47"/>
                    <a:pt x="38" y="41"/>
                    <a:pt x="44" y="39"/>
                  </a:cubicBezTo>
                  <a:cubicBezTo>
                    <a:pt x="47" y="38"/>
                    <a:pt x="52" y="38"/>
                    <a:pt x="52" y="38"/>
                  </a:cubicBezTo>
                  <a:cubicBezTo>
                    <a:pt x="46" y="27"/>
                    <a:pt x="46" y="27"/>
                    <a:pt x="46" y="27"/>
                  </a:cubicBezTo>
                  <a:cubicBezTo>
                    <a:pt x="46" y="27"/>
                    <a:pt x="43" y="31"/>
                    <a:pt x="41" y="32"/>
                  </a:cubicBezTo>
                  <a:cubicBezTo>
                    <a:pt x="36" y="37"/>
                    <a:pt x="25" y="41"/>
                    <a:pt x="25" y="41"/>
                  </a:cubicBezTo>
                  <a:cubicBezTo>
                    <a:pt x="17" y="24"/>
                    <a:pt x="17" y="24"/>
                    <a:pt x="17" y="24"/>
                  </a:cubicBezTo>
                  <a:cubicBezTo>
                    <a:pt x="17" y="24"/>
                    <a:pt x="28" y="16"/>
                    <a:pt x="35" y="14"/>
                  </a:cubicBezTo>
                  <a:cubicBezTo>
                    <a:pt x="38" y="13"/>
                    <a:pt x="42" y="12"/>
                    <a:pt x="42" y="12"/>
                  </a:cubicBezTo>
                  <a:cubicBezTo>
                    <a:pt x="42" y="12"/>
                    <a:pt x="43" y="9"/>
                    <a:pt x="43" y="7"/>
                  </a:cubicBezTo>
                  <a:cubicBezTo>
                    <a:pt x="44" y="4"/>
                    <a:pt x="47" y="0"/>
                    <a:pt x="47" y="0"/>
                  </a:cubicBezTo>
                  <a:cubicBezTo>
                    <a:pt x="0" y="27"/>
                    <a:pt x="0" y="27"/>
                    <a:pt x="0" y="27"/>
                  </a:cubicBezTo>
                  <a:cubicBezTo>
                    <a:pt x="1" y="31"/>
                    <a:pt x="1" y="31"/>
                    <a:pt x="1" y="31"/>
                  </a:cubicBezTo>
                  <a:cubicBezTo>
                    <a:pt x="6" y="30"/>
                    <a:pt x="6" y="30"/>
                    <a:pt x="6" y="30"/>
                  </a:cubicBezTo>
                  <a:cubicBezTo>
                    <a:pt x="28" y="75"/>
                    <a:pt x="28" y="75"/>
                    <a:pt x="28" y="75"/>
                  </a:cubicBezTo>
                  <a:cubicBezTo>
                    <a:pt x="27" y="79"/>
                    <a:pt x="27" y="79"/>
                    <a:pt x="27" y="79"/>
                  </a:cubicBezTo>
                  <a:lnTo>
                    <a:pt x="29" y="8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58" name="Freeform 57"/>
            <p:cNvSpPr>
              <a:spLocks noEditPoints="1"/>
            </p:cNvSpPr>
            <p:nvPr userDrawn="1"/>
          </p:nvSpPr>
          <p:spPr bwMode="auto">
            <a:xfrm>
              <a:off x="7685088" y="4448175"/>
              <a:ext cx="254000" cy="468313"/>
            </a:xfrm>
            <a:custGeom>
              <a:avLst/>
              <a:gdLst>
                <a:gd name="T0" fmla="*/ 334 w 401"/>
                <a:gd name="T1" fmla="*/ 149 h 738"/>
                <a:gd name="T2" fmla="*/ 224 w 401"/>
                <a:gd name="T3" fmla="*/ 31 h 738"/>
                <a:gd name="T4" fmla="*/ 177 w 401"/>
                <a:gd name="T5" fmla="*/ 31 h 738"/>
                <a:gd name="T6" fmla="*/ 67 w 401"/>
                <a:gd name="T7" fmla="*/ 149 h 738"/>
                <a:gd name="T8" fmla="*/ 0 w 401"/>
                <a:gd name="T9" fmla="*/ 273 h 738"/>
                <a:gd name="T10" fmla="*/ 200 w 401"/>
                <a:gd name="T11" fmla="*/ 738 h 738"/>
                <a:gd name="T12" fmla="*/ 401 w 401"/>
                <a:gd name="T13" fmla="*/ 273 h 738"/>
                <a:gd name="T14" fmla="*/ 263 w 401"/>
                <a:gd name="T15" fmla="*/ 199 h 738"/>
                <a:gd name="T16" fmla="*/ 312 w 401"/>
                <a:gd name="T17" fmla="*/ 149 h 738"/>
                <a:gd name="T18" fmla="*/ 224 w 401"/>
                <a:gd name="T19" fmla="*/ 89 h 738"/>
                <a:gd name="T20" fmla="*/ 200 w 401"/>
                <a:gd name="T21" fmla="*/ 199 h 738"/>
                <a:gd name="T22" fmla="*/ 241 w 401"/>
                <a:gd name="T23" fmla="*/ 147 h 738"/>
                <a:gd name="T24" fmla="*/ 200 w 401"/>
                <a:gd name="T25" fmla="*/ 17 h 738"/>
                <a:gd name="T26" fmla="*/ 238 w 401"/>
                <a:gd name="T27" fmla="*/ 61 h 738"/>
                <a:gd name="T28" fmla="*/ 194 w 401"/>
                <a:gd name="T29" fmla="*/ 92 h 738"/>
                <a:gd name="T30" fmla="*/ 177 w 401"/>
                <a:gd name="T31" fmla="*/ 89 h 738"/>
                <a:gd name="T32" fmla="*/ 177 w 401"/>
                <a:gd name="T33" fmla="*/ 89 h 738"/>
                <a:gd name="T34" fmla="*/ 138 w 401"/>
                <a:gd name="T35" fmla="*/ 147 h 738"/>
                <a:gd name="T36" fmla="*/ 200 w 401"/>
                <a:gd name="T37" fmla="*/ 221 h 738"/>
                <a:gd name="T38" fmla="*/ 294 w 401"/>
                <a:gd name="T39" fmla="*/ 231 h 738"/>
                <a:gd name="T40" fmla="*/ 225 w 401"/>
                <a:gd name="T41" fmla="*/ 274 h 738"/>
                <a:gd name="T42" fmla="*/ 177 w 401"/>
                <a:gd name="T43" fmla="*/ 241 h 738"/>
                <a:gd name="T44" fmla="*/ 174 w 401"/>
                <a:gd name="T45" fmla="*/ 272 h 738"/>
                <a:gd name="T46" fmla="*/ 106 w 401"/>
                <a:gd name="T47" fmla="*/ 231 h 738"/>
                <a:gd name="T48" fmla="*/ 41 w 401"/>
                <a:gd name="T49" fmla="*/ 391 h 738"/>
                <a:gd name="T50" fmla="*/ 168 w 401"/>
                <a:gd name="T51" fmla="*/ 357 h 738"/>
                <a:gd name="T52" fmla="*/ 47 w 401"/>
                <a:gd name="T53" fmla="*/ 413 h 738"/>
                <a:gd name="T54" fmla="*/ 47 w 401"/>
                <a:gd name="T55" fmla="*/ 413 h 738"/>
                <a:gd name="T56" fmla="*/ 152 w 401"/>
                <a:gd name="T57" fmla="*/ 650 h 738"/>
                <a:gd name="T58" fmla="*/ 249 w 401"/>
                <a:gd name="T59" fmla="*/ 650 h 738"/>
                <a:gd name="T60" fmla="*/ 227 w 401"/>
                <a:gd name="T61" fmla="*/ 534 h 738"/>
                <a:gd name="T62" fmla="*/ 194 w 401"/>
                <a:gd name="T63" fmla="*/ 711 h 738"/>
                <a:gd name="T64" fmla="*/ 93 w 401"/>
                <a:gd name="T65" fmla="*/ 534 h 738"/>
                <a:gd name="T66" fmla="*/ 173 w 401"/>
                <a:gd name="T67" fmla="*/ 413 h 738"/>
                <a:gd name="T68" fmla="*/ 330 w 401"/>
                <a:gd name="T69" fmla="*/ 484 h 738"/>
                <a:gd name="T70" fmla="*/ 189 w 401"/>
                <a:gd name="T71" fmla="*/ 391 h 738"/>
                <a:gd name="T72" fmla="*/ 230 w 401"/>
                <a:gd name="T73" fmla="*/ 391 h 738"/>
                <a:gd name="T74" fmla="*/ 249 w 401"/>
                <a:gd name="T75" fmla="*/ 413 h 738"/>
                <a:gd name="T76" fmla="*/ 307 w 401"/>
                <a:gd name="T77" fmla="*/ 391 h 738"/>
                <a:gd name="T78" fmla="*/ 361 w 401"/>
                <a:gd name="T79" fmla="*/ 391 h 738"/>
                <a:gd name="T80" fmla="*/ 374 w 401"/>
                <a:gd name="T81" fmla="*/ 336 h 738"/>
                <a:gd name="T82" fmla="*/ 200 w 401"/>
                <a:gd name="T83" fmla="*/ 364 h 738"/>
                <a:gd name="T84" fmla="*/ 29 w 401"/>
                <a:gd name="T85" fmla="*/ 336 h 738"/>
                <a:gd name="T86" fmla="*/ 132 w 401"/>
                <a:gd name="T87" fmla="*/ 256 h 738"/>
                <a:gd name="T88" fmla="*/ 145 w 401"/>
                <a:gd name="T89" fmla="*/ 300 h 738"/>
                <a:gd name="T90" fmla="*/ 194 w 401"/>
                <a:gd name="T91" fmla="*/ 273 h 738"/>
                <a:gd name="T92" fmla="*/ 198 w 401"/>
                <a:gd name="T93" fmla="*/ 252 h 738"/>
                <a:gd name="T94" fmla="*/ 205 w 401"/>
                <a:gd name="T95" fmla="*/ 278 h 738"/>
                <a:gd name="T96" fmla="*/ 281 w 401"/>
                <a:gd name="T97" fmla="*/ 280 h 738"/>
                <a:gd name="T98" fmla="*/ 294 w 401"/>
                <a:gd name="T99" fmla="*/ 252 h 7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401" h="738">
                  <a:moveTo>
                    <a:pt x="392" y="207"/>
                  </a:moveTo>
                  <a:cubicBezTo>
                    <a:pt x="389" y="199"/>
                    <a:pt x="389" y="199"/>
                    <a:pt x="389" y="199"/>
                  </a:cubicBezTo>
                  <a:cubicBezTo>
                    <a:pt x="334" y="199"/>
                    <a:pt x="334" y="199"/>
                    <a:pt x="334" y="199"/>
                  </a:cubicBezTo>
                  <a:cubicBezTo>
                    <a:pt x="334" y="149"/>
                    <a:pt x="334" y="149"/>
                    <a:pt x="334" y="149"/>
                  </a:cubicBezTo>
                  <a:cubicBezTo>
                    <a:pt x="334" y="135"/>
                    <a:pt x="327" y="121"/>
                    <a:pt x="308" y="115"/>
                  </a:cubicBezTo>
                  <a:cubicBezTo>
                    <a:pt x="295" y="99"/>
                    <a:pt x="276" y="85"/>
                    <a:pt x="255" y="76"/>
                  </a:cubicBezTo>
                  <a:cubicBezTo>
                    <a:pt x="255" y="31"/>
                    <a:pt x="255" y="31"/>
                    <a:pt x="255" y="31"/>
                  </a:cubicBezTo>
                  <a:cubicBezTo>
                    <a:pt x="224" y="31"/>
                    <a:pt x="224" y="31"/>
                    <a:pt x="224" y="31"/>
                  </a:cubicBezTo>
                  <a:cubicBezTo>
                    <a:pt x="224" y="0"/>
                    <a:pt x="224" y="0"/>
                    <a:pt x="224" y="0"/>
                  </a:cubicBezTo>
                  <a:cubicBezTo>
                    <a:pt x="200" y="0"/>
                    <a:pt x="200" y="0"/>
                    <a:pt x="200" y="0"/>
                  </a:cubicBezTo>
                  <a:cubicBezTo>
                    <a:pt x="177" y="0"/>
                    <a:pt x="177" y="0"/>
                    <a:pt x="177" y="0"/>
                  </a:cubicBezTo>
                  <a:cubicBezTo>
                    <a:pt x="177" y="31"/>
                    <a:pt x="177" y="31"/>
                    <a:pt x="177" y="31"/>
                  </a:cubicBezTo>
                  <a:cubicBezTo>
                    <a:pt x="146" y="31"/>
                    <a:pt x="146" y="31"/>
                    <a:pt x="146" y="31"/>
                  </a:cubicBezTo>
                  <a:cubicBezTo>
                    <a:pt x="146" y="76"/>
                    <a:pt x="146" y="76"/>
                    <a:pt x="146" y="76"/>
                  </a:cubicBezTo>
                  <a:cubicBezTo>
                    <a:pt x="125" y="85"/>
                    <a:pt x="106" y="99"/>
                    <a:pt x="93" y="115"/>
                  </a:cubicBezTo>
                  <a:cubicBezTo>
                    <a:pt x="74" y="121"/>
                    <a:pt x="67" y="135"/>
                    <a:pt x="67" y="149"/>
                  </a:cubicBezTo>
                  <a:cubicBezTo>
                    <a:pt x="67" y="199"/>
                    <a:pt x="67" y="199"/>
                    <a:pt x="67" y="199"/>
                  </a:cubicBezTo>
                  <a:cubicBezTo>
                    <a:pt x="13" y="199"/>
                    <a:pt x="13" y="199"/>
                    <a:pt x="13" y="199"/>
                  </a:cubicBezTo>
                  <a:cubicBezTo>
                    <a:pt x="10" y="207"/>
                    <a:pt x="10" y="207"/>
                    <a:pt x="10" y="207"/>
                  </a:cubicBezTo>
                  <a:cubicBezTo>
                    <a:pt x="3" y="227"/>
                    <a:pt x="0" y="249"/>
                    <a:pt x="0" y="273"/>
                  </a:cubicBezTo>
                  <a:cubicBezTo>
                    <a:pt x="0" y="347"/>
                    <a:pt x="28" y="433"/>
                    <a:pt x="55" y="501"/>
                  </a:cubicBezTo>
                  <a:cubicBezTo>
                    <a:pt x="96" y="602"/>
                    <a:pt x="150" y="695"/>
                    <a:pt x="179" y="726"/>
                  </a:cubicBezTo>
                  <a:cubicBezTo>
                    <a:pt x="185" y="732"/>
                    <a:pt x="191" y="738"/>
                    <a:pt x="200" y="738"/>
                  </a:cubicBezTo>
                  <a:cubicBezTo>
                    <a:pt x="200" y="738"/>
                    <a:pt x="200" y="738"/>
                    <a:pt x="200" y="738"/>
                  </a:cubicBezTo>
                  <a:cubicBezTo>
                    <a:pt x="201" y="738"/>
                    <a:pt x="201" y="738"/>
                    <a:pt x="201" y="738"/>
                  </a:cubicBezTo>
                  <a:cubicBezTo>
                    <a:pt x="210" y="738"/>
                    <a:pt x="215" y="732"/>
                    <a:pt x="222" y="726"/>
                  </a:cubicBezTo>
                  <a:cubicBezTo>
                    <a:pt x="251" y="695"/>
                    <a:pt x="306" y="602"/>
                    <a:pt x="347" y="501"/>
                  </a:cubicBezTo>
                  <a:cubicBezTo>
                    <a:pt x="374" y="433"/>
                    <a:pt x="401" y="347"/>
                    <a:pt x="401" y="273"/>
                  </a:cubicBezTo>
                  <a:cubicBezTo>
                    <a:pt x="401" y="249"/>
                    <a:pt x="399" y="227"/>
                    <a:pt x="392" y="207"/>
                  </a:cubicBezTo>
                  <a:moveTo>
                    <a:pt x="312" y="149"/>
                  </a:moveTo>
                  <a:cubicBezTo>
                    <a:pt x="312" y="199"/>
                    <a:pt x="312" y="199"/>
                    <a:pt x="312" y="199"/>
                  </a:cubicBezTo>
                  <a:cubicBezTo>
                    <a:pt x="263" y="199"/>
                    <a:pt x="263" y="199"/>
                    <a:pt x="263" y="199"/>
                  </a:cubicBezTo>
                  <a:cubicBezTo>
                    <a:pt x="263" y="147"/>
                    <a:pt x="263" y="147"/>
                    <a:pt x="263" y="147"/>
                  </a:cubicBezTo>
                  <a:cubicBezTo>
                    <a:pt x="263" y="140"/>
                    <a:pt x="264" y="139"/>
                    <a:pt x="266" y="138"/>
                  </a:cubicBezTo>
                  <a:cubicBezTo>
                    <a:pt x="268" y="136"/>
                    <a:pt x="275" y="134"/>
                    <a:pt x="290" y="134"/>
                  </a:cubicBezTo>
                  <a:cubicBezTo>
                    <a:pt x="310" y="134"/>
                    <a:pt x="312" y="143"/>
                    <a:pt x="312" y="149"/>
                  </a:cubicBezTo>
                  <a:moveTo>
                    <a:pt x="276" y="113"/>
                  </a:moveTo>
                  <a:cubicBezTo>
                    <a:pt x="269" y="114"/>
                    <a:pt x="261" y="116"/>
                    <a:pt x="255" y="119"/>
                  </a:cubicBezTo>
                  <a:cubicBezTo>
                    <a:pt x="248" y="108"/>
                    <a:pt x="238" y="101"/>
                    <a:pt x="224" y="97"/>
                  </a:cubicBezTo>
                  <a:cubicBezTo>
                    <a:pt x="224" y="89"/>
                    <a:pt x="224" y="89"/>
                    <a:pt x="224" y="89"/>
                  </a:cubicBezTo>
                  <a:cubicBezTo>
                    <a:pt x="243" y="93"/>
                    <a:pt x="262" y="101"/>
                    <a:pt x="276" y="113"/>
                  </a:cubicBezTo>
                  <a:moveTo>
                    <a:pt x="241" y="147"/>
                  </a:moveTo>
                  <a:cubicBezTo>
                    <a:pt x="241" y="199"/>
                    <a:pt x="241" y="199"/>
                    <a:pt x="241" y="199"/>
                  </a:cubicBezTo>
                  <a:cubicBezTo>
                    <a:pt x="200" y="199"/>
                    <a:pt x="200" y="199"/>
                    <a:pt x="200" y="199"/>
                  </a:cubicBezTo>
                  <a:cubicBezTo>
                    <a:pt x="160" y="199"/>
                    <a:pt x="160" y="199"/>
                    <a:pt x="160" y="199"/>
                  </a:cubicBezTo>
                  <a:cubicBezTo>
                    <a:pt x="160" y="147"/>
                    <a:pt x="160" y="147"/>
                    <a:pt x="160" y="147"/>
                  </a:cubicBezTo>
                  <a:cubicBezTo>
                    <a:pt x="160" y="132"/>
                    <a:pt x="170" y="114"/>
                    <a:pt x="200" y="114"/>
                  </a:cubicBezTo>
                  <a:cubicBezTo>
                    <a:pt x="231" y="114"/>
                    <a:pt x="241" y="132"/>
                    <a:pt x="241" y="147"/>
                  </a:cubicBezTo>
                  <a:moveTo>
                    <a:pt x="163" y="48"/>
                  </a:moveTo>
                  <a:cubicBezTo>
                    <a:pt x="194" y="48"/>
                    <a:pt x="194" y="48"/>
                    <a:pt x="194" y="48"/>
                  </a:cubicBezTo>
                  <a:cubicBezTo>
                    <a:pt x="194" y="17"/>
                    <a:pt x="194" y="17"/>
                    <a:pt x="194" y="17"/>
                  </a:cubicBezTo>
                  <a:cubicBezTo>
                    <a:pt x="200" y="17"/>
                    <a:pt x="200" y="17"/>
                    <a:pt x="200" y="17"/>
                  </a:cubicBezTo>
                  <a:cubicBezTo>
                    <a:pt x="207" y="17"/>
                    <a:pt x="207" y="17"/>
                    <a:pt x="207" y="17"/>
                  </a:cubicBezTo>
                  <a:cubicBezTo>
                    <a:pt x="207" y="48"/>
                    <a:pt x="207" y="48"/>
                    <a:pt x="207" y="48"/>
                  </a:cubicBezTo>
                  <a:cubicBezTo>
                    <a:pt x="238" y="48"/>
                    <a:pt x="238" y="48"/>
                    <a:pt x="238" y="48"/>
                  </a:cubicBezTo>
                  <a:cubicBezTo>
                    <a:pt x="238" y="61"/>
                    <a:pt x="238" y="61"/>
                    <a:pt x="238" y="61"/>
                  </a:cubicBezTo>
                  <a:cubicBezTo>
                    <a:pt x="207" y="61"/>
                    <a:pt x="207" y="61"/>
                    <a:pt x="207" y="61"/>
                  </a:cubicBezTo>
                  <a:cubicBezTo>
                    <a:pt x="207" y="92"/>
                    <a:pt x="207" y="92"/>
                    <a:pt x="207" y="92"/>
                  </a:cubicBezTo>
                  <a:cubicBezTo>
                    <a:pt x="200" y="92"/>
                    <a:pt x="200" y="92"/>
                    <a:pt x="200" y="92"/>
                  </a:cubicBezTo>
                  <a:cubicBezTo>
                    <a:pt x="194" y="92"/>
                    <a:pt x="194" y="92"/>
                    <a:pt x="194" y="92"/>
                  </a:cubicBezTo>
                  <a:cubicBezTo>
                    <a:pt x="194" y="61"/>
                    <a:pt x="194" y="61"/>
                    <a:pt x="194" y="61"/>
                  </a:cubicBezTo>
                  <a:cubicBezTo>
                    <a:pt x="163" y="61"/>
                    <a:pt x="163" y="61"/>
                    <a:pt x="163" y="61"/>
                  </a:cubicBezTo>
                  <a:lnTo>
                    <a:pt x="163" y="48"/>
                  </a:lnTo>
                  <a:close/>
                  <a:moveTo>
                    <a:pt x="177" y="89"/>
                  </a:moveTo>
                  <a:cubicBezTo>
                    <a:pt x="177" y="97"/>
                    <a:pt x="177" y="97"/>
                    <a:pt x="177" y="97"/>
                  </a:cubicBezTo>
                  <a:cubicBezTo>
                    <a:pt x="164" y="101"/>
                    <a:pt x="153" y="108"/>
                    <a:pt x="146" y="119"/>
                  </a:cubicBezTo>
                  <a:cubicBezTo>
                    <a:pt x="140" y="116"/>
                    <a:pt x="133" y="114"/>
                    <a:pt x="125" y="113"/>
                  </a:cubicBezTo>
                  <a:cubicBezTo>
                    <a:pt x="140" y="101"/>
                    <a:pt x="158" y="93"/>
                    <a:pt x="177" y="89"/>
                  </a:cubicBezTo>
                  <a:moveTo>
                    <a:pt x="89" y="149"/>
                  </a:moveTo>
                  <a:cubicBezTo>
                    <a:pt x="89" y="143"/>
                    <a:pt x="91" y="134"/>
                    <a:pt x="111" y="134"/>
                  </a:cubicBezTo>
                  <a:cubicBezTo>
                    <a:pt x="126" y="134"/>
                    <a:pt x="133" y="136"/>
                    <a:pt x="136" y="138"/>
                  </a:cubicBezTo>
                  <a:cubicBezTo>
                    <a:pt x="137" y="139"/>
                    <a:pt x="138" y="140"/>
                    <a:pt x="138" y="147"/>
                  </a:cubicBezTo>
                  <a:cubicBezTo>
                    <a:pt x="138" y="199"/>
                    <a:pt x="138" y="199"/>
                    <a:pt x="138" y="199"/>
                  </a:cubicBezTo>
                  <a:cubicBezTo>
                    <a:pt x="89" y="199"/>
                    <a:pt x="89" y="199"/>
                    <a:pt x="89" y="199"/>
                  </a:cubicBezTo>
                  <a:lnTo>
                    <a:pt x="89" y="149"/>
                  </a:lnTo>
                  <a:close/>
                  <a:moveTo>
                    <a:pt x="200" y="221"/>
                  </a:moveTo>
                  <a:cubicBezTo>
                    <a:pt x="200" y="221"/>
                    <a:pt x="200" y="221"/>
                    <a:pt x="200" y="221"/>
                  </a:cubicBezTo>
                  <a:cubicBezTo>
                    <a:pt x="374" y="221"/>
                    <a:pt x="374" y="221"/>
                    <a:pt x="374" y="221"/>
                  </a:cubicBezTo>
                  <a:cubicBezTo>
                    <a:pt x="374" y="224"/>
                    <a:pt x="375" y="228"/>
                    <a:pt x="376" y="231"/>
                  </a:cubicBezTo>
                  <a:cubicBezTo>
                    <a:pt x="294" y="231"/>
                    <a:pt x="294" y="231"/>
                    <a:pt x="294" y="231"/>
                  </a:cubicBezTo>
                  <a:cubicBezTo>
                    <a:pt x="260" y="231"/>
                    <a:pt x="245" y="240"/>
                    <a:pt x="245" y="259"/>
                  </a:cubicBezTo>
                  <a:cubicBezTo>
                    <a:pt x="245" y="266"/>
                    <a:pt x="248" y="272"/>
                    <a:pt x="254" y="277"/>
                  </a:cubicBezTo>
                  <a:cubicBezTo>
                    <a:pt x="250" y="279"/>
                    <a:pt x="233" y="284"/>
                    <a:pt x="231" y="285"/>
                  </a:cubicBezTo>
                  <a:cubicBezTo>
                    <a:pt x="229" y="283"/>
                    <a:pt x="225" y="280"/>
                    <a:pt x="225" y="274"/>
                  </a:cubicBezTo>
                  <a:cubicBezTo>
                    <a:pt x="226" y="272"/>
                    <a:pt x="230" y="266"/>
                    <a:pt x="230" y="258"/>
                  </a:cubicBezTo>
                  <a:cubicBezTo>
                    <a:pt x="230" y="246"/>
                    <a:pt x="222" y="234"/>
                    <a:pt x="200" y="233"/>
                  </a:cubicBezTo>
                  <a:cubicBezTo>
                    <a:pt x="190" y="233"/>
                    <a:pt x="184" y="236"/>
                    <a:pt x="178" y="240"/>
                  </a:cubicBezTo>
                  <a:cubicBezTo>
                    <a:pt x="178" y="241"/>
                    <a:pt x="178" y="241"/>
                    <a:pt x="177" y="241"/>
                  </a:cubicBezTo>
                  <a:cubicBezTo>
                    <a:pt x="168" y="244"/>
                    <a:pt x="163" y="250"/>
                    <a:pt x="163" y="258"/>
                  </a:cubicBezTo>
                  <a:cubicBezTo>
                    <a:pt x="163" y="267"/>
                    <a:pt x="163" y="267"/>
                    <a:pt x="163" y="267"/>
                  </a:cubicBezTo>
                  <a:cubicBezTo>
                    <a:pt x="163" y="267"/>
                    <a:pt x="167" y="267"/>
                    <a:pt x="169" y="268"/>
                  </a:cubicBezTo>
                  <a:cubicBezTo>
                    <a:pt x="172" y="269"/>
                    <a:pt x="173" y="270"/>
                    <a:pt x="174" y="272"/>
                  </a:cubicBezTo>
                  <a:cubicBezTo>
                    <a:pt x="176" y="275"/>
                    <a:pt x="174" y="283"/>
                    <a:pt x="169" y="285"/>
                  </a:cubicBezTo>
                  <a:cubicBezTo>
                    <a:pt x="167" y="284"/>
                    <a:pt x="150" y="279"/>
                    <a:pt x="146" y="277"/>
                  </a:cubicBezTo>
                  <a:cubicBezTo>
                    <a:pt x="152" y="272"/>
                    <a:pt x="156" y="266"/>
                    <a:pt x="156" y="259"/>
                  </a:cubicBezTo>
                  <a:cubicBezTo>
                    <a:pt x="156" y="240"/>
                    <a:pt x="141" y="231"/>
                    <a:pt x="106" y="231"/>
                  </a:cubicBezTo>
                  <a:cubicBezTo>
                    <a:pt x="26" y="231"/>
                    <a:pt x="26" y="231"/>
                    <a:pt x="26" y="231"/>
                  </a:cubicBezTo>
                  <a:cubicBezTo>
                    <a:pt x="27" y="228"/>
                    <a:pt x="28" y="224"/>
                    <a:pt x="29" y="221"/>
                  </a:cubicBezTo>
                  <a:lnTo>
                    <a:pt x="200" y="221"/>
                  </a:lnTo>
                  <a:close/>
                  <a:moveTo>
                    <a:pt x="41" y="391"/>
                  </a:moveTo>
                  <a:cubicBezTo>
                    <a:pt x="38" y="379"/>
                    <a:pt x="35" y="369"/>
                    <a:pt x="33" y="357"/>
                  </a:cubicBezTo>
                  <a:cubicBezTo>
                    <a:pt x="57" y="354"/>
                    <a:pt x="116" y="344"/>
                    <a:pt x="158" y="338"/>
                  </a:cubicBezTo>
                  <a:lnTo>
                    <a:pt x="41" y="391"/>
                  </a:lnTo>
                  <a:close/>
                  <a:moveTo>
                    <a:pt x="168" y="357"/>
                  </a:moveTo>
                  <a:cubicBezTo>
                    <a:pt x="145" y="391"/>
                    <a:pt x="145" y="391"/>
                    <a:pt x="145" y="391"/>
                  </a:cubicBezTo>
                  <a:cubicBezTo>
                    <a:pt x="95" y="391"/>
                    <a:pt x="95" y="391"/>
                    <a:pt x="95" y="391"/>
                  </a:cubicBezTo>
                  <a:lnTo>
                    <a:pt x="168" y="357"/>
                  </a:lnTo>
                  <a:close/>
                  <a:moveTo>
                    <a:pt x="47" y="413"/>
                  </a:moveTo>
                  <a:cubicBezTo>
                    <a:pt x="152" y="413"/>
                    <a:pt x="152" y="413"/>
                    <a:pt x="152" y="413"/>
                  </a:cubicBezTo>
                  <a:cubicBezTo>
                    <a:pt x="152" y="463"/>
                    <a:pt x="152" y="463"/>
                    <a:pt x="152" y="463"/>
                  </a:cubicBezTo>
                  <a:cubicBezTo>
                    <a:pt x="64" y="463"/>
                    <a:pt x="64" y="463"/>
                    <a:pt x="64" y="463"/>
                  </a:cubicBezTo>
                  <a:cubicBezTo>
                    <a:pt x="58" y="446"/>
                    <a:pt x="52" y="429"/>
                    <a:pt x="47" y="413"/>
                  </a:cubicBezTo>
                  <a:moveTo>
                    <a:pt x="152" y="650"/>
                  </a:moveTo>
                  <a:cubicBezTo>
                    <a:pt x="137" y="623"/>
                    <a:pt x="119" y="591"/>
                    <a:pt x="103" y="556"/>
                  </a:cubicBezTo>
                  <a:cubicBezTo>
                    <a:pt x="152" y="556"/>
                    <a:pt x="152" y="556"/>
                    <a:pt x="152" y="556"/>
                  </a:cubicBezTo>
                  <a:lnTo>
                    <a:pt x="152" y="650"/>
                  </a:lnTo>
                  <a:close/>
                  <a:moveTo>
                    <a:pt x="249" y="650"/>
                  </a:moveTo>
                  <a:cubicBezTo>
                    <a:pt x="249" y="556"/>
                    <a:pt x="249" y="556"/>
                    <a:pt x="249" y="556"/>
                  </a:cubicBezTo>
                  <a:cubicBezTo>
                    <a:pt x="299" y="556"/>
                    <a:pt x="299" y="556"/>
                    <a:pt x="299" y="556"/>
                  </a:cubicBezTo>
                  <a:cubicBezTo>
                    <a:pt x="282" y="591"/>
                    <a:pt x="265" y="623"/>
                    <a:pt x="249" y="650"/>
                  </a:cubicBezTo>
                  <a:moveTo>
                    <a:pt x="327" y="492"/>
                  </a:moveTo>
                  <a:cubicBezTo>
                    <a:pt x="321" y="507"/>
                    <a:pt x="314" y="520"/>
                    <a:pt x="308" y="534"/>
                  </a:cubicBezTo>
                  <a:cubicBezTo>
                    <a:pt x="238" y="534"/>
                    <a:pt x="238" y="534"/>
                    <a:pt x="238" y="534"/>
                  </a:cubicBezTo>
                  <a:cubicBezTo>
                    <a:pt x="227" y="534"/>
                    <a:pt x="227" y="534"/>
                    <a:pt x="227" y="534"/>
                  </a:cubicBezTo>
                  <a:cubicBezTo>
                    <a:pt x="227" y="684"/>
                    <a:pt x="227" y="684"/>
                    <a:pt x="227" y="684"/>
                  </a:cubicBezTo>
                  <a:cubicBezTo>
                    <a:pt x="219" y="695"/>
                    <a:pt x="212" y="704"/>
                    <a:pt x="206" y="711"/>
                  </a:cubicBezTo>
                  <a:cubicBezTo>
                    <a:pt x="204" y="712"/>
                    <a:pt x="202" y="715"/>
                    <a:pt x="200" y="716"/>
                  </a:cubicBezTo>
                  <a:cubicBezTo>
                    <a:pt x="199" y="715"/>
                    <a:pt x="196" y="712"/>
                    <a:pt x="194" y="711"/>
                  </a:cubicBezTo>
                  <a:cubicBezTo>
                    <a:pt x="188" y="704"/>
                    <a:pt x="182" y="695"/>
                    <a:pt x="173" y="684"/>
                  </a:cubicBezTo>
                  <a:cubicBezTo>
                    <a:pt x="173" y="534"/>
                    <a:pt x="173" y="534"/>
                    <a:pt x="173" y="534"/>
                  </a:cubicBezTo>
                  <a:cubicBezTo>
                    <a:pt x="163" y="534"/>
                    <a:pt x="163" y="534"/>
                    <a:pt x="163" y="534"/>
                  </a:cubicBezTo>
                  <a:cubicBezTo>
                    <a:pt x="93" y="534"/>
                    <a:pt x="93" y="534"/>
                    <a:pt x="93" y="534"/>
                  </a:cubicBezTo>
                  <a:cubicBezTo>
                    <a:pt x="87" y="520"/>
                    <a:pt x="81" y="507"/>
                    <a:pt x="75" y="492"/>
                  </a:cubicBezTo>
                  <a:cubicBezTo>
                    <a:pt x="74" y="490"/>
                    <a:pt x="73" y="487"/>
                    <a:pt x="72" y="484"/>
                  </a:cubicBezTo>
                  <a:cubicBezTo>
                    <a:pt x="173" y="484"/>
                    <a:pt x="173" y="484"/>
                    <a:pt x="173" y="484"/>
                  </a:cubicBezTo>
                  <a:cubicBezTo>
                    <a:pt x="173" y="413"/>
                    <a:pt x="173" y="413"/>
                    <a:pt x="173" y="413"/>
                  </a:cubicBezTo>
                  <a:cubicBezTo>
                    <a:pt x="200" y="413"/>
                    <a:pt x="200" y="413"/>
                    <a:pt x="200" y="413"/>
                  </a:cubicBezTo>
                  <a:cubicBezTo>
                    <a:pt x="227" y="413"/>
                    <a:pt x="227" y="413"/>
                    <a:pt x="227" y="413"/>
                  </a:cubicBezTo>
                  <a:cubicBezTo>
                    <a:pt x="227" y="484"/>
                    <a:pt x="227" y="484"/>
                    <a:pt x="227" y="484"/>
                  </a:cubicBezTo>
                  <a:cubicBezTo>
                    <a:pt x="330" y="484"/>
                    <a:pt x="330" y="484"/>
                    <a:pt x="330" y="484"/>
                  </a:cubicBezTo>
                  <a:cubicBezTo>
                    <a:pt x="329" y="487"/>
                    <a:pt x="328" y="490"/>
                    <a:pt x="327" y="492"/>
                  </a:cubicBezTo>
                  <a:moveTo>
                    <a:pt x="171" y="391"/>
                  </a:moveTo>
                  <a:cubicBezTo>
                    <a:pt x="189" y="364"/>
                    <a:pt x="189" y="364"/>
                    <a:pt x="189" y="364"/>
                  </a:cubicBezTo>
                  <a:cubicBezTo>
                    <a:pt x="189" y="391"/>
                    <a:pt x="189" y="391"/>
                    <a:pt x="189" y="391"/>
                  </a:cubicBezTo>
                  <a:lnTo>
                    <a:pt x="171" y="391"/>
                  </a:lnTo>
                  <a:close/>
                  <a:moveTo>
                    <a:pt x="211" y="391"/>
                  </a:moveTo>
                  <a:cubicBezTo>
                    <a:pt x="211" y="364"/>
                    <a:pt x="211" y="364"/>
                    <a:pt x="211" y="364"/>
                  </a:cubicBezTo>
                  <a:cubicBezTo>
                    <a:pt x="230" y="391"/>
                    <a:pt x="230" y="391"/>
                    <a:pt x="230" y="391"/>
                  </a:cubicBezTo>
                  <a:lnTo>
                    <a:pt x="211" y="391"/>
                  </a:lnTo>
                  <a:close/>
                  <a:moveTo>
                    <a:pt x="338" y="463"/>
                  </a:moveTo>
                  <a:cubicBezTo>
                    <a:pt x="249" y="463"/>
                    <a:pt x="249" y="463"/>
                    <a:pt x="249" y="463"/>
                  </a:cubicBezTo>
                  <a:cubicBezTo>
                    <a:pt x="249" y="413"/>
                    <a:pt x="249" y="413"/>
                    <a:pt x="249" y="413"/>
                  </a:cubicBezTo>
                  <a:cubicBezTo>
                    <a:pt x="355" y="413"/>
                    <a:pt x="355" y="413"/>
                    <a:pt x="355" y="413"/>
                  </a:cubicBezTo>
                  <a:cubicBezTo>
                    <a:pt x="350" y="429"/>
                    <a:pt x="344" y="446"/>
                    <a:pt x="338" y="463"/>
                  </a:cubicBezTo>
                  <a:moveTo>
                    <a:pt x="232" y="357"/>
                  </a:moveTo>
                  <a:cubicBezTo>
                    <a:pt x="307" y="391"/>
                    <a:pt x="307" y="391"/>
                    <a:pt x="307" y="391"/>
                  </a:cubicBezTo>
                  <a:cubicBezTo>
                    <a:pt x="256" y="391"/>
                    <a:pt x="256" y="391"/>
                    <a:pt x="256" y="391"/>
                  </a:cubicBezTo>
                  <a:lnTo>
                    <a:pt x="232" y="357"/>
                  </a:lnTo>
                  <a:close/>
                  <a:moveTo>
                    <a:pt x="361" y="391"/>
                  </a:moveTo>
                  <a:cubicBezTo>
                    <a:pt x="361" y="391"/>
                    <a:pt x="361" y="391"/>
                    <a:pt x="361" y="391"/>
                  </a:cubicBezTo>
                  <a:cubicBezTo>
                    <a:pt x="244" y="338"/>
                    <a:pt x="244" y="338"/>
                    <a:pt x="244" y="338"/>
                  </a:cubicBezTo>
                  <a:cubicBezTo>
                    <a:pt x="285" y="344"/>
                    <a:pt x="345" y="354"/>
                    <a:pt x="369" y="357"/>
                  </a:cubicBezTo>
                  <a:cubicBezTo>
                    <a:pt x="367" y="369"/>
                    <a:pt x="364" y="379"/>
                    <a:pt x="361" y="391"/>
                  </a:cubicBezTo>
                  <a:moveTo>
                    <a:pt x="374" y="336"/>
                  </a:moveTo>
                  <a:cubicBezTo>
                    <a:pt x="235" y="315"/>
                    <a:pt x="235" y="315"/>
                    <a:pt x="235" y="315"/>
                  </a:cubicBezTo>
                  <a:cubicBezTo>
                    <a:pt x="236" y="319"/>
                    <a:pt x="238" y="324"/>
                    <a:pt x="238" y="329"/>
                  </a:cubicBezTo>
                  <a:cubicBezTo>
                    <a:pt x="238" y="348"/>
                    <a:pt x="222" y="364"/>
                    <a:pt x="201" y="364"/>
                  </a:cubicBezTo>
                  <a:cubicBezTo>
                    <a:pt x="200" y="364"/>
                    <a:pt x="200" y="364"/>
                    <a:pt x="200" y="364"/>
                  </a:cubicBezTo>
                  <a:cubicBezTo>
                    <a:pt x="199" y="364"/>
                    <a:pt x="199" y="364"/>
                    <a:pt x="199" y="364"/>
                  </a:cubicBezTo>
                  <a:cubicBezTo>
                    <a:pt x="179" y="364"/>
                    <a:pt x="164" y="348"/>
                    <a:pt x="164" y="329"/>
                  </a:cubicBezTo>
                  <a:cubicBezTo>
                    <a:pt x="164" y="324"/>
                    <a:pt x="165" y="319"/>
                    <a:pt x="167" y="315"/>
                  </a:cubicBezTo>
                  <a:cubicBezTo>
                    <a:pt x="29" y="336"/>
                    <a:pt x="29" y="336"/>
                    <a:pt x="29" y="336"/>
                  </a:cubicBezTo>
                  <a:cubicBezTo>
                    <a:pt x="24" y="313"/>
                    <a:pt x="22" y="292"/>
                    <a:pt x="22" y="272"/>
                  </a:cubicBezTo>
                  <a:cubicBezTo>
                    <a:pt x="22" y="265"/>
                    <a:pt x="23" y="259"/>
                    <a:pt x="23" y="252"/>
                  </a:cubicBezTo>
                  <a:cubicBezTo>
                    <a:pt x="106" y="252"/>
                    <a:pt x="106" y="252"/>
                    <a:pt x="106" y="252"/>
                  </a:cubicBezTo>
                  <a:cubicBezTo>
                    <a:pt x="129" y="252"/>
                    <a:pt x="131" y="255"/>
                    <a:pt x="132" y="256"/>
                  </a:cubicBezTo>
                  <a:cubicBezTo>
                    <a:pt x="133" y="257"/>
                    <a:pt x="134" y="261"/>
                    <a:pt x="132" y="262"/>
                  </a:cubicBezTo>
                  <a:cubicBezTo>
                    <a:pt x="126" y="265"/>
                    <a:pt x="119" y="269"/>
                    <a:pt x="119" y="280"/>
                  </a:cubicBezTo>
                  <a:cubicBezTo>
                    <a:pt x="119" y="280"/>
                    <a:pt x="119" y="280"/>
                    <a:pt x="119" y="280"/>
                  </a:cubicBezTo>
                  <a:cubicBezTo>
                    <a:pt x="119" y="289"/>
                    <a:pt x="127" y="293"/>
                    <a:pt x="145" y="300"/>
                  </a:cubicBezTo>
                  <a:cubicBezTo>
                    <a:pt x="151" y="302"/>
                    <a:pt x="170" y="309"/>
                    <a:pt x="170" y="309"/>
                  </a:cubicBezTo>
                  <a:cubicBezTo>
                    <a:pt x="174" y="307"/>
                    <a:pt x="174" y="307"/>
                    <a:pt x="174" y="307"/>
                  </a:cubicBezTo>
                  <a:cubicBezTo>
                    <a:pt x="180" y="304"/>
                    <a:pt x="194" y="295"/>
                    <a:pt x="194" y="278"/>
                  </a:cubicBezTo>
                  <a:cubicBezTo>
                    <a:pt x="194" y="276"/>
                    <a:pt x="194" y="275"/>
                    <a:pt x="194" y="273"/>
                  </a:cubicBezTo>
                  <a:cubicBezTo>
                    <a:pt x="194" y="271"/>
                    <a:pt x="193" y="269"/>
                    <a:pt x="192" y="268"/>
                  </a:cubicBezTo>
                  <a:cubicBezTo>
                    <a:pt x="192" y="268"/>
                    <a:pt x="192" y="268"/>
                    <a:pt x="192" y="268"/>
                  </a:cubicBezTo>
                  <a:cubicBezTo>
                    <a:pt x="189" y="262"/>
                    <a:pt x="185" y="260"/>
                    <a:pt x="185" y="260"/>
                  </a:cubicBezTo>
                  <a:cubicBezTo>
                    <a:pt x="185" y="260"/>
                    <a:pt x="187" y="253"/>
                    <a:pt x="198" y="252"/>
                  </a:cubicBezTo>
                  <a:cubicBezTo>
                    <a:pt x="198" y="252"/>
                    <a:pt x="199" y="252"/>
                    <a:pt x="200" y="252"/>
                  </a:cubicBezTo>
                  <a:cubicBezTo>
                    <a:pt x="200" y="252"/>
                    <a:pt x="200" y="252"/>
                    <a:pt x="200" y="252"/>
                  </a:cubicBezTo>
                  <a:cubicBezTo>
                    <a:pt x="206" y="252"/>
                    <a:pt x="210" y="256"/>
                    <a:pt x="210" y="262"/>
                  </a:cubicBezTo>
                  <a:cubicBezTo>
                    <a:pt x="210" y="268"/>
                    <a:pt x="205" y="270"/>
                    <a:pt x="205" y="278"/>
                  </a:cubicBezTo>
                  <a:cubicBezTo>
                    <a:pt x="205" y="295"/>
                    <a:pt x="219" y="304"/>
                    <a:pt x="226" y="307"/>
                  </a:cubicBezTo>
                  <a:cubicBezTo>
                    <a:pt x="230" y="309"/>
                    <a:pt x="230" y="309"/>
                    <a:pt x="230" y="309"/>
                  </a:cubicBezTo>
                  <a:cubicBezTo>
                    <a:pt x="230" y="309"/>
                    <a:pt x="249" y="302"/>
                    <a:pt x="255" y="300"/>
                  </a:cubicBezTo>
                  <a:cubicBezTo>
                    <a:pt x="274" y="293"/>
                    <a:pt x="281" y="289"/>
                    <a:pt x="281" y="280"/>
                  </a:cubicBezTo>
                  <a:cubicBezTo>
                    <a:pt x="281" y="280"/>
                    <a:pt x="281" y="280"/>
                    <a:pt x="281" y="280"/>
                  </a:cubicBezTo>
                  <a:cubicBezTo>
                    <a:pt x="281" y="269"/>
                    <a:pt x="274" y="265"/>
                    <a:pt x="269" y="262"/>
                  </a:cubicBezTo>
                  <a:cubicBezTo>
                    <a:pt x="266" y="261"/>
                    <a:pt x="267" y="257"/>
                    <a:pt x="269" y="256"/>
                  </a:cubicBezTo>
                  <a:cubicBezTo>
                    <a:pt x="270" y="255"/>
                    <a:pt x="272" y="252"/>
                    <a:pt x="294" y="252"/>
                  </a:cubicBezTo>
                  <a:cubicBezTo>
                    <a:pt x="379" y="252"/>
                    <a:pt x="379" y="252"/>
                    <a:pt x="379" y="252"/>
                  </a:cubicBezTo>
                  <a:cubicBezTo>
                    <a:pt x="379" y="259"/>
                    <a:pt x="380" y="265"/>
                    <a:pt x="380" y="272"/>
                  </a:cubicBezTo>
                  <a:cubicBezTo>
                    <a:pt x="380" y="292"/>
                    <a:pt x="378" y="313"/>
                    <a:pt x="374" y="336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</p:grpSp>
    </p:spTree>
    <p:extLst>
      <p:ext uri="{BB962C8B-B14F-4D97-AF65-F5344CB8AC3E}">
        <p14:creationId xmlns:p14="http://schemas.microsoft.com/office/powerpoint/2010/main" val="22415537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lternatieve 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hoek 6"/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846000" y="942026"/>
            <a:ext cx="7452000" cy="5334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nl-NL"/>
              <a:t>Klik om de stijl te bewerken</a:t>
            </a:r>
            <a:endParaRPr lang="nl-NL" dirty="0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845540" y="1427086"/>
            <a:ext cx="7452000" cy="533400"/>
          </a:xfrm>
        </p:spPr>
        <p:txBody>
          <a:bodyPr>
            <a:noAutofit/>
          </a:bodyPr>
          <a:lstStyle>
            <a:lvl1pPr marL="0" indent="0" algn="l">
              <a:lnSpc>
                <a:spcPts val="4200"/>
              </a:lnSpc>
              <a:buNone/>
              <a:defRPr sz="40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/>
              <a:t>Klik om de ondertitelstijl van het model te bewerken</a:t>
            </a:r>
            <a:endParaRPr lang="nl-NL" dirty="0"/>
          </a:p>
        </p:txBody>
      </p:sp>
      <p:sp>
        <p:nvSpPr>
          <p:cNvPr id="11" name="Rechthoek 10"/>
          <p:cNvSpPr/>
          <p:nvPr userDrawn="1"/>
        </p:nvSpPr>
        <p:spPr>
          <a:xfrm>
            <a:off x="521500" y="3708000"/>
            <a:ext cx="8100000" cy="108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4" name="Tijdelijke aanduiding voor tekst 13"/>
          <p:cNvSpPr>
            <a:spLocks noGrp="1"/>
          </p:cNvSpPr>
          <p:nvPr>
            <p:ph type="body" sz="quarter" idx="10"/>
          </p:nvPr>
        </p:nvSpPr>
        <p:spPr>
          <a:xfrm>
            <a:off x="846000" y="2657578"/>
            <a:ext cx="5346157" cy="635000"/>
          </a:xfrm>
        </p:spPr>
        <p:txBody>
          <a:bodyPr>
            <a:noAutofit/>
          </a:bodyPr>
          <a:lstStyle>
            <a:lvl1pPr marL="0" indent="0" algn="l">
              <a:buNone/>
              <a:defRPr>
                <a:solidFill>
                  <a:schemeClr val="tx2"/>
                </a:solidFill>
              </a:defRPr>
            </a:lvl1pPr>
          </a:lstStyle>
          <a:p>
            <a:pPr lvl="0"/>
            <a:r>
              <a:rPr lang="nl-NL"/>
              <a:t>Tekststijl van het model bewerken</a:t>
            </a:r>
          </a:p>
        </p:txBody>
      </p:sp>
      <p:pic>
        <p:nvPicPr>
          <p:cNvPr id="17" name="Afbeelding 1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8000" y="4383446"/>
            <a:ext cx="2440350" cy="304088"/>
          </a:xfrm>
          <a:prstGeom prst="rect">
            <a:avLst/>
          </a:prstGeom>
        </p:spPr>
      </p:pic>
      <p:sp>
        <p:nvSpPr>
          <p:cNvPr id="9" name="Rechthoek 8"/>
          <p:cNvSpPr/>
          <p:nvPr userDrawn="1"/>
        </p:nvSpPr>
        <p:spPr>
          <a:xfrm>
            <a:off x="522000" y="468000"/>
            <a:ext cx="8100000" cy="504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6085426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22000" y="787149"/>
            <a:ext cx="8100000" cy="533400"/>
          </a:xfrm>
        </p:spPr>
        <p:txBody>
          <a:bodyPr/>
          <a:lstStyle/>
          <a:p>
            <a:r>
              <a:rPr lang="nl-NL"/>
              <a:t>Klik om de stijl te bewerken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NL" dirty="0"/>
          </a:p>
        </p:txBody>
      </p:sp>
      <p:sp>
        <p:nvSpPr>
          <p:cNvPr id="7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1494000" y="4914000"/>
            <a:ext cx="1080000" cy="1524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lnSpc>
                <a:spcPts val="1200"/>
              </a:lnSpc>
              <a:defRPr sz="1000">
                <a:solidFill>
                  <a:schemeClr val="accent1"/>
                </a:solidFill>
              </a:defRPr>
            </a:lvl1pPr>
          </a:lstStyle>
          <a:p>
            <a:r>
              <a:rPr lang="nl-NL"/>
              <a:t>&lt;Datum&gt;</a:t>
            </a:r>
            <a:endParaRPr lang="nl-NL" dirty="0"/>
          </a:p>
        </p:txBody>
      </p:sp>
      <p:sp>
        <p:nvSpPr>
          <p:cNvPr id="8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2790000" y="4914000"/>
            <a:ext cx="3960000" cy="1524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lnSpc>
                <a:spcPts val="1200"/>
              </a:lnSpc>
              <a:defRPr sz="1000">
                <a:solidFill>
                  <a:schemeClr val="accent1"/>
                </a:solidFill>
              </a:defRPr>
            </a:lvl1pPr>
          </a:lstStyle>
          <a:p>
            <a:r>
              <a:rPr lang="nl-NL"/>
              <a:t>&lt;Titel van de presentatie&gt;</a:t>
            </a:r>
            <a:endParaRPr lang="nl-NL" dirty="0"/>
          </a:p>
        </p:txBody>
      </p:sp>
      <p:sp>
        <p:nvSpPr>
          <p:cNvPr id="12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522000" y="4914000"/>
            <a:ext cx="810000" cy="1524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lnSpc>
                <a:spcPts val="1200"/>
              </a:lnSpc>
              <a:defRPr sz="1000">
                <a:solidFill>
                  <a:schemeClr val="accent1"/>
                </a:solidFill>
              </a:defRPr>
            </a:lvl1pPr>
          </a:lstStyle>
          <a:p>
            <a:r>
              <a:rPr lang="nl-NL" dirty="0"/>
              <a:t>Pagina </a:t>
            </a:r>
            <a:fld id="{7FC9B413-936F-403B-BC98-20250EBFF374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7819683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22000" y="787149"/>
            <a:ext cx="8100000" cy="533400"/>
          </a:xfrm>
        </p:spPr>
        <p:txBody>
          <a:bodyPr/>
          <a:lstStyle/>
          <a:p>
            <a:r>
              <a:rPr lang="nl-NL"/>
              <a:t>Klik om de stijl te bewerken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NL" dirty="0"/>
          </a:p>
        </p:txBody>
      </p:sp>
      <p:sp>
        <p:nvSpPr>
          <p:cNvPr id="7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1494000" y="4914000"/>
            <a:ext cx="1080000" cy="1524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lnSpc>
                <a:spcPts val="1200"/>
              </a:lnSpc>
              <a:defRPr sz="1000">
                <a:solidFill>
                  <a:schemeClr val="accent1"/>
                </a:solidFill>
              </a:defRPr>
            </a:lvl1pPr>
          </a:lstStyle>
          <a:p>
            <a:r>
              <a:rPr lang="nl-NL"/>
              <a:t>&lt;Datum&gt;</a:t>
            </a:r>
            <a:endParaRPr lang="nl-NL" dirty="0"/>
          </a:p>
        </p:txBody>
      </p:sp>
      <p:sp>
        <p:nvSpPr>
          <p:cNvPr id="8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2790000" y="4914000"/>
            <a:ext cx="3960000" cy="1524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lnSpc>
                <a:spcPts val="1200"/>
              </a:lnSpc>
              <a:defRPr sz="1000">
                <a:solidFill>
                  <a:schemeClr val="accent1"/>
                </a:solidFill>
              </a:defRPr>
            </a:lvl1pPr>
          </a:lstStyle>
          <a:p>
            <a:r>
              <a:rPr lang="nl-NL"/>
              <a:t>&lt;Titel van de presentatie&gt;</a:t>
            </a:r>
            <a:endParaRPr lang="nl-NL" dirty="0"/>
          </a:p>
        </p:txBody>
      </p:sp>
      <p:sp>
        <p:nvSpPr>
          <p:cNvPr id="12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522000" y="4914000"/>
            <a:ext cx="810000" cy="1524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lnSpc>
                <a:spcPts val="1200"/>
              </a:lnSpc>
              <a:defRPr sz="1000">
                <a:solidFill>
                  <a:schemeClr val="accent1"/>
                </a:solidFill>
              </a:defRPr>
            </a:lvl1pPr>
          </a:lstStyle>
          <a:p>
            <a:r>
              <a:rPr lang="nl-NL" dirty="0"/>
              <a:t>Pagina </a:t>
            </a:r>
            <a:fld id="{7FC9B413-936F-403B-BC98-20250EBFF374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414141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oofdstuk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  <a:endParaRPr lang="nl-NL" dirty="0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l-NL"/>
              <a:t>&lt;Datum&gt;</a:t>
            </a:r>
            <a:endParaRPr lang="nl-NL" dirty="0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&lt;Titel van de presentatie&gt;</a:t>
            </a:r>
            <a:endParaRPr lang="nl-NL" dirty="0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nl-NL" dirty="0"/>
              <a:t>Pagina </a:t>
            </a:r>
            <a:fld id="{7FC9B413-936F-403B-BC98-20250EBFF374}" type="slidenum">
              <a:rPr lang="nl-NL" smtClean="0"/>
              <a:pPr/>
              <a:t>‹nr.›</a:t>
            </a:fld>
            <a:endParaRPr lang="nl-NL" dirty="0"/>
          </a:p>
        </p:txBody>
      </p:sp>
      <p:sp>
        <p:nvSpPr>
          <p:cNvPr id="6" name="Ondertitel 2"/>
          <p:cNvSpPr>
            <a:spLocks noGrp="1"/>
          </p:cNvSpPr>
          <p:nvPr>
            <p:ph type="subTitle" idx="1"/>
          </p:nvPr>
        </p:nvSpPr>
        <p:spPr>
          <a:xfrm>
            <a:off x="522000" y="1526001"/>
            <a:ext cx="8100000" cy="533400"/>
          </a:xfrm>
        </p:spPr>
        <p:txBody>
          <a:bodyPr>
            <a:noAutofit/>
          </a:bodyPr>
          <a:lstStyle>
            <a:lvl1pPr marL="0" indent="0" algn="l">
              <a:lnSpc>
                <a:spcPts val="4200"/>
              </a:lnSpc>
              <a:buNone/>
              <a:defRPr sz="40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/>
              <a:t>Klik om de ondertitelstijl van het model te bewerken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8085505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dia met grafi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22000" y="784800"/>
            <a:ext cx="8100000" cy="532800"/>
          </a:xfrm>
        </p:spPr>
        <p:txBody>
          <a:bodyPr/>
          <a:lstStyle/>
          <a:p>
            <a:r>
              <a:rPr lang="nl-NL"/>
              <a:t>Klik om de stijl te bewerken</a:t>
            </a:r>
            <a:endParaRPr lang="nl-NL" dirty="0"/>
          </a:p>
        </p:txBody>
      </p:sp>
      <p:sp>
        <p:nvSpPr>
          <p:cNvPr id="9" name="Tijdelijke aanduiding voor grafiek 8"/>
          <p:cNvSpPr>
            <a:spLocks noGrp="1"/>
          </p:cNvSpPr>
          <p:nvPr>
            <p:ph type="chart" sz="quarter" idx="13"/>
          </p:nvPr>
        </p:nvSpPr>
        <p:spPr>
          <a:xfrm>
            <a:off x="4647600" y="1526400"/>
            <a:ext cx="3974900" cy="282600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nl-NL"/>
              <a:t>Klik op het pictogram als u een grafiek wilt toevoegen</a:t>
            </a:r>
            <a:endParaRPr lang="nl-NL" dirty="0"/>
          </a:p>
        </p:txBody>
      </p:sp>
      <p:sp>
        <p:nvSpPr>
          <p:cNvPr id="11" name="Tijdelijke aanduiding voor tekst 10"/>
          <p:cNvSpPr>
            <a:spLocks noGrp="1"/>
          </p:cNvSpPr>
          <p:nvPr>
            <p:ph type="body" sz="quarter" idx="14"/>
          </p:nvPr>
        </p:nvSpPr>
        <p:spPr>
          <a:xfrm>
            <a:off x="522288" y="1527182"/>
            <a:ext cx="4039200" cy="2826000"/>
          </a:xfrm>
        </p:spPr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NL" dirty="0"/>
          </a:p>
        </p:txBody>
      </p:sp>
      <p:sp>
        <p:nvSpPr>
          <p:cNvPr id="8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1494000" y="4914000"/>
            <a:ext cx="1080000" cy="1524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lnSpc>
                <a:spcPts val="1200"/>
              </a:lnSpc>
              <a:defRPr sz="1000">
                <a:solidFill>
                  <a:schemeClr val="accent1"/>
                </a:solidFill>
              </a:defRPr>
            </a:lvl1pPr>
          </a:lstStyle>
          <a:p>
            <a:r>
              <a:rPr lang="nl-NL"/>
              <a:t>&lt;Datum&gt;</a:t>
            </a:r>
            <a:endParaRPr lang="nl-NL" dirty="0"/>
          </a:p>
        </p:txBody>
      </p:sp>
      <p:sp>
        <p:nvSpPr>
          <p:cNvPr id="14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2790000" y="4914000"/>
            <a:ext cx="3960000" cy="1524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lnSpc>
                <a:spcPts val="1200"/>
              </a:lnSpc>
              <a:defRPr sz="1000">
                <a:solidFill>
                  <a:schemeClr val="accent1"/>
                </a:solidFill>
              </a:defRPr>
            </a:lvl1pPr>
          </a:lstStyle>
          <a:p>
            <a:r>
              <a:rPr lang="nl-NL"/>
              <a:t>&lt;Titel van de presentatie&gt;</a:t>
            </a:r>
            <a:endParaRPr lang="nl-NL" dirty="0"/>
          </a:p>
        </p:txBody>
      </p:sp>
      <p:sp>
        <p:nvSpPr>
          <p:cNvPr id="15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522000" y="4914000"/>
            <a:ext cx="810000" cy="1524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lnSpc>
                <a:spcPts val="1200"/>
              </a:lnSpc>
              <a:defRPr sz="1000">
                <a:solidFill>
                  <a:schemeClr val="accent1"/>
                </a:solidFill>
              </a:defRPr>
            </a:lvl1pPr>
          </a:lstStyle>
          <a:p>
            <a:r>
              <a:rPr lang="nl-NL" dirty="0"/>
              <a:t>Pagina </a:t>
            </a:r>
            <a:fld id="{7FC9B413-936F-403B-BC98-20250EBFF374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1014513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dia met bee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jdelijke aanduiding voor tekst 10"/>
          <p:cNvSpPr>
            <a:spLocks noGrp="1"/>
          </p:cNvSpPr>
          <p:nvPr>
            <p:ph type="body" sz="quarter" idx="14"/>
          </p:nvPr>
        </p:nvSpPr>
        <p:spPr>
          <a:xfrm>
            <a:off x="522288" y="1526400"/>
            <a:ext cx="4039200" cy="2826000"/>
          </a:xfrm>
        </p:spPr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NL" dirty="0"/>
          </a:p>
        </p:txBody>
      </p:sp>
      <p:sp>
        <p:nvSpPr>
          <p:cNvPr id="4" name="Tijdelijke aanduiding voor afbeelding 3"/>
          <p:cNvSpPr>
            <a:spLocks noGrp="1"/>
          </p:cNvSpPr>
          <p:nvPr>
            <p:ph type="pic" sz="quarter" idx="15"/>
          </p:nvPr>
        </p:nvSpPr>
        <p:spPr>
          <a:xfrm>
            <a:off x="4647600" y="1526400"/>
            <a:ext cx="3974900" cy="282600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nl-NL"/>
              <a:t>Klik op het pictogram als u een afbeelding wilt toevoegen</a:t>
            </a:r>
            <a:endParaRPr lang="nl-NL" dirty="0"/>
          </a:p>
        </p:txBody>
      </p:sp>
      <p:sp>
        <p:nvSpPr>
          <p:cNvPr id="10" name="Titel 1"/>
          <p:cNvSpPr>
            <a:spLocks noGrp="1"/>
          </p:cNvSpPr>
          <p:nvPr>
            <p:ph type="title"/>
          </p:nvPr>
        </p:nvSpPr>
        <p:spPr>
          <a:xfrm>
            <a:off x="522000" y="784800"/>
            <a:ext cx="8100000" cy="532800"/>
          </a:xfrm>
        </p:spPr>
        <p:txBody>
          <a:bodyPr/>
          <a:lstStyle/>
          <a:p>
            <a:r>
              <a:rPr lang="nl-NL"/>
              <a:t>Klik om de stijl te bewerken</a:t>
            </a:r>
            <a:endParaRPr lang="nl-NL" dirty="0"/>
          </a:p>
        </p:txBody>
      </p:sp>
      <p:sp>
        <p:nvSpPr>
          <p:cNvPr id="13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1494000" y="4914000"/>
            <a:ext cx="1080000" cy="1524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lnSpc>
                <a:spcPts val="1200"/>
              </a:lnSpc>
              <a:defRPr sz="1000">
                <a:solidFill>
                  <a:schemeClr val="accent1"/>
                </a:solidFill>
              </a:defRPr>
            </a:lvl1pPr>
          </a:lstStyle>
          <a:p>
            <a:r>
              <a:rPr lang="nl-NL"/>
              <a:t>&lt;Datum&gt;</a:t>
            </a:r>
            <a:endParaRPr lang="nl-NL" dirty="0"/>
          </a:p>
        </p:txBody>
      </p:sp>
      <p:sp>
        <p:nvSpPr>
          <p:cNvPr id="14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2790000" y="4914000"/>
            <a:ext cx="3960000" cy="1524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lnSpc>
                <a:spcPts val="1200"/>
              </a:lnSpc>
              <a:defRPr sz="1000">
                <a:solidFill>
                  <a:schemeClr val="accent1"/>
                </a:solidFill>
              </a:defRPr>
            </a:lvl1pPr>
          </a:lstStyle>
          <a:p>
            <a:r>
              <a:rPr lang="nl-NL"/>
              <a:t>&lt;Titel van de presentatie&gt;</a:t>
            </a:r>
            <a:endParaRPr lang="nl-NL" dirty="0"/>
          </a:p>
        </p:txBody>
      </p:sp>
      <p:sp>
        <p:nvSpPr>
          <p:cNvPr id="15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522000" y="4914000"/>
            <a:ext cx="810000" cy="1524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lnSpc>
                <a:spcPts val="1200"/>
              </a:lnSpc>
              <a:defRPr sz="1000">
                <a:solidFill>
                  <a:schemeClr val="accent1"/>
                </a:solidFill>
              </a:defRPr>
            </a:lvl1pPr>
          </a:lstStyle>
          <a:p>
            <a:r>
              <a:rPr lang="nl-NL" dirty="0"/>
              <a:t>Pagina </a:t>
            </a:r>
            <a:fld id="{7FC9B413-936F-403B-BC98-20250EBFF374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4572191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eelddia met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jdelijke aanduiding voor afbeelding 3"/>
          <p:cNvSpPr>
            <a:spLocks noGrp="1"/>
          </p:cNvSpPr>
          <p:nvPr>
            <p:ph type="pic" sz="quarter" idx="15"/>
          </p:nvPr>
        </p:nvSpPr>
        <p:spPr>
          <a:xfrm>
            <a:off x="521500" y="1526400"/>
            <a:ext cx="8101000" cy="282600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nl-NL"/>
              <a:t>Klik op het pictogram als u een afbeelding wilt toevoegen</a:t>
            </a:r>
            <a:endParaRPr lang="nl-NL" dirty="0"/>
          </a:p>
        </p:txBody>
      </p:sp>
      <p:sp>
        <p:nvSpPr>
          <p:cNvPr id="8" name="Titel 1"/>
          <p:cNvSpPr>
            <a:spLocks noGrp="1"/>
          </p:cNvSpPr>
          <p:nvPr>
            <p:ph type="title"/>
          </p:nvPr>
        </p:nvSpPr>
        <p:spPr>
          <a:xfrm>
            <a:off x="522000" y="784800"/>
            <a:ext cx="8100000" cy="532800"/>
          </a:xfrm>
        </p:spPr>
        <p:txBody>
          <a:bodyPr/>
          <a:lstStyle/>
          <a:p>
            <a:r>
              <a:rPr lang="nl-NL"/>
              <a:t>Klik om de stijl te bewerken</a:t>
            </a:r>
            <a:endParaRPr lang="nl-NL" dirty="0"/>
          </a:p>
        </p:txBody>
      </p:sp>
      <p:sp>
        <p:nvSpPr>
          <p:cNvPr id="11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1494000" y="4914000"/>
            <a:ext cx="1080000" cy="1524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lnSpc>
                <a:spcPts val="1200"/>
              </a:lnSpc>
              <a:defRPr sz="1000">
                <a:solidFill>
                  <a:schemeClr val="accent1"/>
                </a:solidFill>
              </a:defRPr>
            </a:lvl1pPr>
          </a:lstStyle>
          <a:p>
            <a:r>
              <a:rPr lang="nl-NL"/>
              <a:t>&lt;Datum&gt;</a:t>
            </a:r>
            <a:endParaRPr lang="nl-NL" dirty="0"/>
          </a:p>
        </p:txBody>
      </p:sp>
      <p:sp>
        <p:nvSpPr>
          <p:cNvPr id="12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2790000" y="4914000"/>
            <a:ext cx="3960000" cy="1524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lnSpc>
                <a:spcPts val="1200"/>
              </a:lnSpc>
              <a:defRPr sz="1000">
                <a:solidFill>
                  <a:schemeClr val="accent1"/>
                </a:solidFill>
              </a:defRPr>
            </a:lvl1pPr>
          </a:lstStyle>
          <a:p>
            <a:r>
              <a:rPr lang="nl-NL"/>
              <a:t>&lt;Titel van de presentatie&gt;</a:t>
            </a:r>
            <a:endParaRPr lang="nl-NL" dirty="0"/>
          </a:p>
        </p:txBody>
      </p:sp>
      <p:sp>
        <p:nvSpPr>
          <p:cNvPr id="13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522000" y="4914000"/>
            <a:ext cx="810000" cy="1524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lnSpc>
                <a:spcPts val="1200"/>
              </a:lnSpc>
              <a:defRPr sz="1000">
                <a:solidFill>
                  <a:schemeClr val="accent1"/>
                </a:solidFill>
              </a:defRPr>
            </a:lvl1pPr>
          </a:lstStyle>
          <a:p>
            <a:r>
              <a:rPr lang="nl-NL" dirty="0"/>
              <a:t>Pagina </a:t>
            </a:r>
            <a:fld id="{7FC9B413-936F-403B-BC98-20250EBFF374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473307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eelddia zonde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jdelijke aanduiding voor afbeelding 3"/>
          <p:cNvSpPr>
            <a:spLocks noGrp="1"/>
          </p:cNvSpPr>
          <p:nvPr>
            <p:ph type="pic" sz="quarter" idx="15"/>
          </p:nvPr>
        </p:nvSpPr>
        <p:spPr>
          <a:xfrm>
            <a:off x="521500" y="444698"/>
            <a:ext cx="8101000" cy="3909600"/>
          </a:xfrm>
          <a:solidFill>
            <a:schemeClr val="bg1"/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nl-NL"/>
              <a:t>Klik op het pictogram als u een afbeelding wilt toevoegen</a:t>
            </a:r>
            <a:endParaRPr lang="nl-NL" dirty="0"/>
          </a:p>
        </p:txBody>
      </p:sp>
      <p:sp>
        <p:nvSpPr>
          <p:cNvPr id="6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1494000" y="4914000"/>
            <a:ext cx="1080000" cy="1524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lnSpc>
                <a:spcPts val="1200"/>
              </a:lnSpc>
              <a:defRPr sz="1000">
                <a:solidFill>
                  <a:schemeClr val="accent1"/>
                </a:solidFill>
              </a:defRPr>
            </a:lvl1pPr>
          </a:lstStyle>
          <a:p>
            <a:r>
              <a:rPr lang="nl-NL"/>
              <a:t>&lt;Datum&gt;</a:t>
            </a:r>
            <a:endParaRPr lang="nl-NL" dirty="0"/>
          </a:p>
        </p:txBody>
      </p:sp>
      <p:sp>
        <p:nvSpPr>
          <p:cNvPr id="8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2790000" y="4914000"/>
            <a:ext cx="3960000" cy="1524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lnSpc>
                <a:spcPts val="1200"/>
              </a:lnSpc>
              <a:defRPr sz="1000">
                <a:solidFill>
                  <a:schemeClr val="accent1"/>
                </a:solidFill>
              </a:defRPr>
            </a:lvl1pPr>
          </a:lstStyle>
          <a:p>
            <a:r>
              <a:rPr lang="nl-NL"/>
              <a:t>&lt;Titel van de presentatie&gt;</a:t>
            </a:r>
            <a:endParaRPr lang="nl-NL" dirty="0"/>
          </a:p>
        </p:txBody>
      </p:sp>
      <p:sp>
        <p:nvSpPr>
          <p:cNvPr id="11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522000" y="4914000"/>
            <a:ext cx="810000" cy="1524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lnSpc>
                <a:spcPts val="1200"/>
              </a:lnSpc>
              <a:defRPr sz="1000">
                <a:solidFill>
                  <a:schemeClr val="accent1"/>
                </a:solidFill>
              </a:defRPr>
            </a:lvl1pPr>
          </a:lstStyle>
          <a:p>
            <a:r>
              <a:rPr lang="nl-NL" dirty="0"/>
              <a:t>Pagina </a:t>
            </a:r>
            <a:fld id="{7FC9B413-936F-403B-BC98-20250EBFF374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6958539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eeld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jdelijke aanduiding voor afbeelding 3"/>
          <p:cNvSpPr>
            <a:spLocks noGrp="1"/>
          </p:cNvSpPr>
          <p:nvPr>
            <p:ph type="pic" sz="quarter" idx="15"/>
          </p:nvPr>
        </p:nvSpPr>
        <p:spPr>
          <a:xfrm>
            <a:off x="0" y="1"/>
            <a:ext cx="9144000" cy="5143499"/>
          </a:xfrm>
          <a:solidFill>
            <a:schemeClr val="bg1"/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nl-NL"/>
              <a:t>Klik op het pictogram als u een afbeelding wilt toevoegen</a:t>
            </a:r>
            <a:endParaRPr lang="nl-NL" dirty="0"/>
          </a:p>
        </p:txBody>
      </p:sp>
      <p:grpSp>
        <p:nvGrpSpPr>
          <p:cNvPr id="25" name="Groep 24"/>
          <p:cNvGrpSpPr/>
          <p:nvPr userDrawn="1"/>
        </p:nvGrpSpPr>
        <p:grpSpPr>
          <a:xfrm>
            <a:off x="5867400" y="4698206"/>
            <a:ext cx="2427288" cy="226220"/>
            <a:chOff x="5867400" y="6264275"/>
            <a:chExt cx="2427288" cy="301626"/>
          </a:xfrm>
        </p:grpSpPr>
        <p:sp>
          <p:nvSpPr>
            <p:cNvPr id="15" name="Freeform 10"/>
            <p:cNvSpPr>
              <a:spLocks noEditPoints="1"/>
            </p:cNvSpPr>
            <p:nvPr userDrawn="1"/>
          </p:nvSpPr>
          <p:spPr bwMode="auto">
            <a:xfrm>
              <a:off x="5867400" y="6264275"/>
              <a:ext cx="258763" cy="295275"/>
            </a:xfrm>
            <a:custGeom>
              <a:avLst/>
              <a:gdLst>
                <a:gd name="T0" fmla="*/ 389 w 407"/>
                <a:gd name="T1" fmla="*/ 424 h 463"/>
                <a:gd name="T2" fmla="*/ 352 w 407"/>
                <a:gd name="T3" fmla="*/ 397 h 463"/>
                <a:gd name="T4" fmla="*/ 248 w 407"/>
                <a:gd name="T5" fmla="*/ 229 h 463"/>
                <a:gd name="T6" fmla="*/ 346 w 407"/>
                <a:gd name="T7" fmla="*/ 108 h 463"/>
                <a:gd name="T8" fmla="*/ 185 w 407"/>
                <a:gd name="T9" fmla="*/ 0 h 463"/>
                <a:gd name="T10" fmla="*/ 8 w 407"/>
                <a:gd name="T11" fmla="*/ 0 h 463"/>
                <a:gd name="T12" fmla="*/ 0 w 407"/>
                <a:gd name="T13" fmla="*/ 11 h 463"/>
                <a:gd name="T14" fmla="*/ 0 w 407"/>
                <a:gd name="T15" fmla="*/ 24 h 463"/>
                <a:gd name="T16" fmla="*/ 17 w 407"/>
                <a:gd name="T17" fmla="*/ 39 h 463"/>
                <a:gd name="T18" fmla="*/ 46 w 407"/>
                <a:gd name="T19" fmla="*/ 47 h 463"/>
                <a:gd name="T20" fmla="*/ 46 w 407"/>
                <a:gd name="T21" fmla="*/ 417 h 463"/>
                <a:gd name="T22" fmla="*/ 17 w 407"/>
                <a:gd name="T23" fmla="*/ 424 h 463"/>
                <a:gd name="T24" fmla="*/ 0 w 407"/>
                <a:gd name="T25" fmla="*/ 440 h 463"/>
                <a:gd name="T26" fmla="*/ 0 w 407"/>
                <a:gd name="T27" fmla="*/ 453 h 463"/>
                <a:gd name="T28" fmla="*/ 8 w 407"/>
                <a:gd name="T29" fmla="*/ 463 h 463"/>
                <a:gd name="T30" fmla="*/ 167 w 407"/>
                <a:gd name="T31" fmla="*/ 463 h 463"/>
                <a:gd name="T32" fmla="*/ 176 w 407"/>
                <a:gd name="T33" fmla="*/ 453 h 463"/>
                <a:gd name="T34" fmla="*/ 176 w 407"/>
                <a:gd name="T35" fmla="*/ 440 h 463"/>
                <a:gd name="T36" fmla="*/ 158 w 407"/>
                <a:gd name="T37" fmla="*/ 424 h 463"/>
                <a:gd name="T38" fmla="*/ 129 w 407"/>
                <a:gd name="T39" fmla="*/ 417 h 463"/>
                <a:gd name="T40" fmla="*/ 129 w 407"/>
                <a:gd name="T41" fmla="*/ 242 h 463"/>
                <a:gd name="T42" fmla="*/ 171 w 407"/>
                <a:gd name="T43" fmla="*/ 242 h 463"/>
                <a:gd name="T44" fmla="*/ 287 w 407"/>
                <a:gd name="T45" fmla="*/ 452 h 463"/>
                <a:gd name="T46" fmla="*/ 309 w 407"/>
                <a:gd name="T47" fmla="*/ 463 h 463"/>
                <a:gd name="T48" fmla="*/ 398 w 407"/>
                <a:gd name="T49" fmla="*/ 463 h 463"/>
                <a:gd name="T50" fmla="*/ 407 w 407"/>
                <a:gd name="T51" fmla="*/ 453 h 463"/>
                <a:gd name="T52" fmla="*/ 407 w 407"/>
                <a:gd name="T53" fmla="*/ 440 h 463"/>
                <a:gd name="T54" fmla="*/ 389 w 407"/>
                <a:gd name="T55" fmla="*/ 424 h 463"/>
                <a:gd name="T56" fmla="*/ 145 w 407"/>
                <a:gd name="T57" fmla="*/ 203 h 463"/>
                <a:gd name="T58" fmla="*/ 130 w 407"/>
                <a:gd name="T59" fmla="*/ 203 h 463"/>
                <a:gd name="T60" fmla="*/ 130 w 407"/>
                <a:gd name="T61" fmla="*/ 43 h 463"/>
                <a:gd name="T62" fmla="*/ 162 w 407"/>
                <a:gd name="T63" fmla="*/ 43 h 463"/>
                <a:gd name="T64" fmla="*/ 257 w 407"/>
                <a:gd name="T65" fmla="*/ 121 h 463"/>
                <a:gd name="T66" fmla="*/ 145 w 407"/>
                <a:gd name="T67" fmla="*/ 203 h 4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407" h="463">
                  <a:moveTo>
                    <a:pt x="389" y="424"/>
                  </a:moveTo>
                  <a:cubicBezTo>
                    <a:pt x="371" y="420"/>
                    <a:pt x="367" y="417"/>
                    <a:pt x="352" y="397"/>
                  </a:cubicBezTo>
                  <a:cubicBezTo>
                    <a:pt x="330" y="367"/>
                    <a:pt x="278" y="292"/>
                    <a:pt x="248" y="229"/>
                  </a:cubicBezTo>
                  <a:cubicBezTo>
                    <a:pt x="304" y="209"/>
                    <a:pt x="346" y="170"/>
                    <a:pt x="346" y="108"/>
                  </a:cubicBezTo>
                  <a:cubicBezTo>
                    <a:pt x="346" y="20"/>
                    <a:pt x="261" y="0"/>
                    <a:pt x="185" y="0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1" y="0"/>
                    <a:pt x="0" y="4"/>
                    <a:pt x="0" y="11"/>
                  </a:cubicBezTo>
                  <a:cubicBezTo>
                    <a:pt x="0" y="24"/>
                    <a:pt x="0" y="24"/>
                    <a:pt x="0" y="24"/>
                  </a:cubicBezTo>
                  <a:cubicBezTo>
                    <a:pt x="0" y="35"/>
                    <a:pt x="4" y="35"/>
                    <a:pt x="17" y="39"/>
                  </a:cubicBezTo>
                  <a:cubicBezTo>
                    <a:pt x="46" y="47"/>
                    <a:pt x="46" y="47"/>
                    <a:pt x="46" y="47"/>
                  </a:cubicBezTo>
                  <a:cubicBezTo>
                    <a:pt x="46" y="417"/>
                    <a:pt x="46" y="417"/>
                    <a:pt x="46" y="417"/>
                  </a:cubicBezTo>
                  <a:cubicBezTo>
                    <a:pt x="17" y="424"/>
                    <a:pt x="17" y="424"/>
                    <a:pt x="17" y="424"/>
                  </a:cubicBezTo>
                  <a:cubicBezTo>
                    <a:pt x="4" y="428"/>
                    <a:pt x="0" y="429"/>
                    <a:pt x="0" y="440"/>
                  </a:cubicBezTo>
                  <a:cubicBezTo>
                    <a:pt x="0" y="453"/>
                    <a:pt x="0" y="453"/>
                    <a:pt x="0" y="453"/>
                  </a:cubicBezTo>
                  <a:cubicBezTo>
                    <a:pt x="0" y="459"/>
                    <a:pt x="1" y="463"/>
                    <a:pt x="8" y="463"/>
                  </a:cubicBezTo>
                  <a:cubicBezTo>
                    <a:pt x="167" y="463"/>
                    <a:pt x="167" y="463"/>
                    <a:pt x="167" y="463"/>
                  </a:cubicBezTo>
                  <a:cubicBezTo>
                    <a:pt x="175" y="463"/>
                    <a:pt x="176" y="459"/>
                    <a:pt x="176" y="453"/>
                  </a:cubicBezTo>
                  <a:cubicBezTo>
                    <a:pt x="176" y="440"/>
                    <a:pt x="176" y="440"/>
                    <a:pt x="176" y="440"/>
                  </a:cubicBezTo>
                  <a:cubicBezTo>
                    <a:pt x="176" y="429"/>
                    <a:pt x="172" y="428"/>
                    <a:pt x="158" y="424"/>
                  </a:cubicBezTo>
                  <a:cubicBezTo>
                    <a:pt x="129" y="417"/>
                    <a:pt x="129" y="417"/>
                    <a:pt x="129" y="417"/>
                  </a:cubicBezTo>
                  <a:cubicBezTo>
                    <a:pt x="129" y="242"/>
                    <a:pt x="129" y="242"/>
                    <a:pt x="129" y="242"/>
                  </a:cubicBezTo>
                  <a:cubicBezTo>
                    <a:pt x="171" y="242"/>
                    <a:pt x="171" y="242"/>
                    <a:pt x="171" y="242"/>
                  </a:cubicBezTo>
                  <a:cubicBezTo>
                    <a:pt x="201" y="311"/>
                    <a:pt x="266" y="424"/>
                    <a:pt x="287" y="452"/>
                  </a:cubicBezTo>
                  <a:cubicBezTo>
                    <a:pt x="295" y="463"/>
                    <a:pt x="298" y="463"/>
                    <a:pt x="309" y="463"/>
                  </a:cubicBezTo>
                  <a:cubicBezTo>
                    <a:pt x="398" y="463"/>
                    <a:pt x="398" y="463"/>
                    <a:pt x="398" y="463"/>
                  </a:cubicBezTo>
                  <a:cubicBezTo>
                    <a:pt x="406" y="463"/>
                    <a:pt x="407" y="459"/>
                    <a:pt x="407" y="453"/>
                  </a:cubicBezTo>
                  <a:cubicBezTo>
                    <a:pt x="407" y="440"/>
                    <a:pt x="407" y="440"/>
                    <a:pt x="407" y="440"/>
                  </a:cubicBezTo>
                  <a:cubicBezTo>
                    <a:pt x="407" y="427"/>
                    <a:pt x="400" y="428"/>
                    <a:pt x="389" y="424"/>
                  </a:cubicBezTo>
                  <a:close/>
                  <a:moveTo>
                    <a:pt x="145" y="203"/>
                  </a:moveTo>
                  <a:cubicBezTo>
                    <a:pt x="130" y="203"/>
                    <a:pt x="130" y="203"/>
                    <a:pt x="130" y="203"/>
                  </a:cubicBezTo>
                  <a:cubicBezTo>
                    <a:pt x="130" y="43"/>
                    <a:pt x="130" y="43"/>
                    <a:pt x="130" y="43"/>
                  </a:cubicBezTo>
                  <a:cubicBezTo>
                    <a:pt x="162" y="43"/>
                    <a:pt x="162" y="43"/>
                    <a:pt x="162" y="43"/>
                  </a:cubicBezTo>
                  <a:cubicBezTo>
                    <a:pt x="222" y="43"/>
                    <a:pt x="257" y="66"/>
                    <a:pt x="257" y="121"/>
                  </a:cubicBezTo>
                  <a:cubicBezTo>
                    <a:pt x="257" y="189"/>
                    <a:pt x="205" y="203"/>
                    <a:pt x="145" y="20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16" name="Freeform 11"/>
            <p:cNvSpPr>
              <a:spLocks noEditPoints="1"/>
            </p:cNvSpPr>
            <p:nvPr userDrawn="1"/>
          </p:nvSpPr>
          <p:spPr bwMode="auto">
            <a:xfrm>
              <a:off x="6350000" y="6264275"/>
              <a:ext cx="220663" cy="301625"/>
            </a:xfrm>
            <a:custGeom>
              <a:avLst/>
              <a:gdLst>
                <a:gd name="T0" fmla="*/ 331 w 348"/>
                <a:gd name="T1" fmla="*/ 428 h 473"/>
                <a:gd name="T2" fmla="*/ 299 w 348"/>
                <a:gd name="T3" fmla="*/ 418 h 473"/>
                <a:gd name="T4" fmla="*/ 299 w 348"/>
                <a:gd name="T5" fmla="*/ 16 h 473"/>
                <a:gd name="T6" fmla="*/ 284 w 348"/>
                <a:gd name="T7" fmla="*/ 0 h 473"/>
                <a:gd name="T8" fmla="*/ 186 w 348"/>
                <a:gd name="T9" fmla="*/ 0 h 473"/>
                <a:gd name="T10" fmla="*/ 178 w 348"/>
                <a:gd name="T11" fmla="*/ 11 h 473"/>
                <a:gd name="T12" fmla="*/ 178 w 348"/>
                <a:gd name="T13" fmla="*/ 19 h 473"/>
                <a:gd name="T14" fmla="*/ 196 w 348"/>
                <a:gd name="T15" fmla="*/ 36 h 473"/>
                <a:gd name="T16" fmla="*/ 227 w 348"/>
                <a:gd name="T17" fmla="*/ 45 h 473"/>
                <a:gd name="T18" fmla="*/ 227 w 348"/>
                <a:gd name="T19" fmla="*/ 158 h 473"/>
                <a:gd name="T20" fmla="*/ 153 w 348"/>
                <a:gd name="T21" fmla="*/ 133 h 473"/>
                <a:gd name="T22" fmla="*/ 0 w 348"/>
                <a:gd name="T23" fmla="*/ 313 h 473"/>
                <a:gd name="T24" fmla="*/ 123 w 348"/>
                <a:gd name="T25" fmla="*/ 473 h 473"/>
                <a:gd name="T26" fmla="*/ 227 w 348"/>
                <a:gd name="T27" fmla="*/ 420 h 473"/>
                <a:gd name="T28" fmla="*/ 227 w 348"/>
                <a:gd name="T29" fmla="*/ 447 h 473"/>
                <a:gd name="T30" fmla="*/ 242 w 348"/>
                <a:gd name="T31" fmla="*/ 463 h 473"/>
                <a:gd name="T32" fmla="*/ 340 w 348"/>
                <a:gd name="T33" fmla="*/ 463 h 473"/>
                <a:gd name="T34" fmla="*/ 348 w 348"/>
                <a:gd name="T35" fmla="*/ 453 h 473"/>
                <a:gd name="T36" fmla="*/ 348 w 348"/>
                <a:gd name="T37" fmla="*/ 444 h 473"/>
                <a:gd name="T38" fmla="*/ 331 w 348"/>
                <a:gd name="T39" fmla="*/ 428 h 473"/>
                <a:gd name="T40" fmla="*/ 227 w 348"/>
                <a:gd name="T41" fmla="*/ 379 h 473"/>
                <a:gd name="T42" fmla="*/ 153 w 348"/>
                <a:gd name="T43" fmla="*/ 418 h 473"/>
                <a:gd name="T44" fmla="*/ 77 w 348"/>
                <a:gd name="T45" fmla="*/ 299 h 473"/>
                <a:gd name="T46" fmla="*/ 158 w 348"/>
                <a:gd name="T47" fmla="*/ 179 h 473"/>
                <a:gd name="T48" fmla="*/ 227 w 348"/>
                <a:gd name="T49" fmla="*/ 299 h 473"/>
                <a:gd name="T50" fmla="*/ 227 w 348"/>
                <a:gd name="T51" fmla="*/ 379 h 4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348" h="473">
                  <a:moveTo>
                    <a:pt x="331" y="428"/>
                  </a:moveTo>
                  <a:cubicBezTo>
                    <a:pt x="299" y="418"/>
                    <a:pt x="299" y="418"/>
                    <a:pt x="299" y="418"/>
                  </a:cubicBezTo>
                  <a:cubicBezTo>
                    <a:pt x="299" y="16"/>
                    <a:pt x="299" y="16"/>
                    <a:pt x="299" y="16"/>
                  </a:cubicBezTo>
                  <a:cubicBezTo>
                    <a:pt x="299" y="6"/>
                    <a:pt x="296" y="0"/>
                    <a:pt x="284" y="0"/>
                  </a:cubicBezTo>
                  <a:cubicBezTo>
                    <a:pt x="186" y="0"/>
                    <a:pt x="186" y="0"/>
                    <a:pt x="186" y="0"/>
                  </a:cubicBezTo>
                  <a:cubicBezTo>
                    <a:pt x="179" y="0"/>
                    <a:pt x="178" y="4"/>
                    <a:pt x="178" y="11"/>
                  </a:cubicBezTo>
                  <a:cubicBezTo>
                    <a:pt x="178" y="19"/>
                    <a:pt x="178" y="19"/>
                    <a:pt x="178" y="19"/>
                  </a:cubicBezTo>
                  <a:cubicBezTo>
                    <a:pt x="178" y="31"/>
                    <a:pt x="182" y="32"/>
                    <a:pt x="196" y="36"/>
                  </a:cubicBezTo>
                  <a:cubicBezTo>
                    <a:pt x="227" y="45"/>
                    <a:pt x="227" y="45"/>
                    <a:pt x="227" y="45"/>
                  </a:cubicBezTo>
                  <a:cubicBezTo>
                    <a:pt x="227" y="158"/>
                    <a:pt x="227" y="158"/>
                    <a:pt x="227" y="158"/>
                  </a:cubicBezTo>
                  <a:cubicBezTo>
                    <a:pt x="215" y="148"/>
                    <a:pt x="190" y="133"/>
                    <a:pt x="153" y="133"/>
                  </a:cubicBezTo>
                  <a:cubicBezTo>
                    <a:pt x="81" y="133"/>
                    <a:pt x="0" y="185"/>
                    <a:pt x="0" y="313"/>
                  </a:cubicBezTo>
                  <a:cubicBezTo>
                    <a:pt x="0" y="425"/>
                    <a:pt x="62" y="473"/>
                    <a:pt x="123" y="473"/>
                  </a:cubicBezTo>
                  <a:cubicBezTo>
                    <a:pt x="162" y="473"/>
                    <a:pt x="195" y="453"/>
                    <a:pt x="227" y="420"/>
                  </a:cubicBezTo>
                  <a:cubicBezTo>
                    <a:pt x="227" y="447"/>
                    <a:pt x="227" y="447"/>
                    <a:pt x="227" y="447"/>
                  </a:cubicBezTo>
                  <a:cubicBezTo>
                    <a:pt x="227" y="457"/>
                    <a:pt x="230" y="463"/>
                    <a:pt x="242" y="463"/>
                  </a:cubicBezTo>
                  <a:cubicBezTo>
                    <a:pt x="340" y="463"/>
                    <a:pt x="340" y="463"/>
                    <a:pt x="340" y="463"/>
                  </a:cubicBezTo>
                  <a:cubicBezTo>
                    <a:pt x="347" y="463"/>
                    <a:pt x="348" y="459"/>
                    <a:pt x="348" y="453"/>
                  </a:cubicBezTo>
                  <a:cubicBezTo>
                    <a:pt x="348" y="444"/>
                    <a:pt x="348" y="444"/>
                    <a:pt x="348" y="444"/>
                  </a:cubicBezTo>
                  <a:cubicBezTo>
                    <a:pt x="348" y="432"/>
                    <a:pt x="344" y="432"/>
                    <a:pt x="331" y="428"/>
                  </a:cubicBezTo>
                  <a:close/>
                  <a:moveTo>
                    <a:pt x="227" y="379"/>
                  </a:moveTo>
                  <a:cubicBezTo>
                    <a:pt x="205" y="401"/>
                    <a:pt x="181" y="418"/>
                    <a:pt x="153" y="418"/>
                  </a:cubicBezTo>
                  <a:cubicBezTo>
                    <a:pt x="100" y="418"/>
                    <a:pt x="77" y="362"/>
                    <a:pt x="77" y="299"/>
                  </a:cubicBezTo>
                  <a:cubicBezTo>
                    <a:pt x="77" y="225"/>
                    <a:pt x="109" y="179"/>
                    <a:pt x="158" y="179"/>
                  </a:cubicBezTo>
                  <a:cubicBezTo>
                    <a:pt x="209" y="179"/>
                    <a:pt x="227" y="229"/>
                    <a:pt x="227" y="299"/>
                  </a:cubicBezTo>
                  <a:lnTo>
                    <a:pt x="227" y="37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17" name="Freeform 12"/>
            <p:cNvSpPr>
              <a:spLocks/>
            </p:cNvSpPr>
            <p:nvPr userDrawn="1"/>
          </p:nvSpPr>
          <p:spPr bwMode="auto">
            <a:xfrm>
              <a:off x="7032625" y="6354763"/>
              <a:ext cx="234950" cy="211138"/>
            </a:xfrm>
            <a:custGeom>
              <a:avLst/>
              <a:gdLst>
                <a:gd name="T0" fmla="*/ 323 w 372"/>
                <a:gd name="T1" fmla="*/ 15 h 330"/>
                <a:gd name="T2" fmla="*/ 308 w 372"/>
                <a:gd name="T3" fmla="*/ 0 h 330"/>
                <a:gd name="T4" fmla="*/ 210 w 372"/>
                <a:gd name="T5" fmla="*/ 0 h 330"/>
                <a:gd name="T6" fmla="*/ 202 w 372"/>
                <a:gd name="T7" fmla="*/ 10 h 330"/>
                <a:gd name="T8" fmla="*/ 202 w 372"/>
                <a:gd name="T9" fmla="*/ 19 h 330"/>
                <a:gd name="T10" fmla="*/ 219 w 372"/>
                <a:gd name="T11" fmla="*/ 35 h 330"/>
                <a:gd name="T12" fmla="*/ 251 w 372"/>
                <a:gd name="T13" fmla="*/ 44 h 330"/>
                <a:gd name="T14" fmla="*/ 251 w 372"/>
                <a:gd name="T15" fmla="*/ 236 h 330"/>
                <a:gd name="T16" fmla="*/ 176 w 372"/>
                <a:gd name="T17" fmla="*/ 275 h 330"/>
                <a:gd name="T18" fmla="*/ 121 w 372"/>
                <a:gd name="T19" fmla="*/ 169 h 330"/>
                <a:gd name="T20" fmla="*/ 121 w 372"/>
                <a:gd name="T21" fmla="*/ 15 h 330"/>
                <a:gd name="T22" fmla="*/ 106 w 372"/>
                <a:gd name="T23" fmla="*/ 0 h 330"/>
                <a:gd name="T24" fmla="*/ 8 w 372"/>
                <a:gd name="T25" fmla="*/ 0 h 330"/>
                <a:gd name="T26" fmla="*/ 0 w 372"/>
                <a:gd name="T27" fmla="*/ 10 h 330"/>
                <a:gd name="T28" fmla="*/ 0 w 372"/>
                <a:gd name="T29" fmla="*/ 19 h 330"/>
                <a:gd name="T30" fmla="*/ 18 w 372"/>
                <a:gd name="T31" fmla="*/ 35 h 330"/>
                <a:gd name="T32" fmla="*/ 49 w 372"/>
                <a:gd name="T33" fmla="*/ 44 h 330"/>
                <a:gd name="T34" fmla="*/ 49 w 372"/>
                <a:gd name="T35" fmla="*/ 207 h 330"/>
                <a:gd name="T36" fmla="*/ 145 w 372"/>
                <a:gd name="T37" fmla="*/ 330 h 330"/>
                <a:gd name="T38" fmla="*/ 251 w 372"/>
                <a:gd name="T39" fmla="*/ 277 h 330"/>
                <a:gd name="T40" fmla="*/ 251 w 372"/>
                <a:gd name="T41" fmla="*/ 304 h 330"/>
                <a:gd name="T42" fmla="*/ 266 w 372"/>
                <a:gd name="T43" fmla="*/ 320 h 330"/>
                <a:gd name="T44" fmla="*/ 364 w 372"/>
                <a:gd name="T45" fmla="*/ 320 h 330"/>
                <a:gd name="T46" fmla="*/ 372 w 372"/>
                <a:gd name="T47" fmla="*/ 310 h 330"/>
                <a:gd name="T48" fmla="*/ 372 w 372"/>
                <a:gd name="T49" fmla="*/ 301 h 330"/>
                <a:gd name="T50" fmla="*/ 354 w 372"/>
                <a:gd name="T51" fmla="*/ 285 h 330"/>
                <a:gd name="T52" fmla="*/ 323 w 372"/>
                <a:gd name="T53" fmla="*/ 275 h 330"/>
                <a:gd name="T54" fmla="*/ 323 w 372"/>
                <a:gd name="T55" fmla="*/ 15 h 3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372" h="330">
                  <a:moveTo>
                    <a:pt x="323" y="15"/>
                  </a:moveTo>
                  <a:cubicBezTo>
                    <a:pt x="323" y="6"/>
                    <a:pt x="320" y="0"/>
                    <a:pt x="308" y="0"/>
                  </a:cubicBezTo>
                  <a:cubicBezTo>
                    <a:pt x="210" y="0"/>
                    <a:pt x="210" y="0"/>
                    <a:pt x="210" y="0"/>
                  </a:cubicBezTo>
                  <a:cubicBezTo>
                    <a:pt x="202" y="0"/>
                    <a:pt x="202" y="4"/>
                    <a:pt x="202" y="10"/>
                  </a:cubicBezTo>
                  <a:cubicBezTo>
                    <a:pt x="202" y="19"/>
                    <a:pt x="202" y="19"/>
                    <a:pt x="202" y="19"/>
                  </a:cubicBezTo>
                  <a:cubicBezTo>
                    <a:pt x="202" y="31"/>
                    <a:pt x="206" y="31"/>
                    <a:pt x="219" y="35"/>
                  </a:cubicBezTo>
                  <a:cubicBezTo>
                    <a:pt x="251" y="44"/>
                    <a:pt x="251" y="44"/>
                    <a:pt x="251" y="44"/>
                  </a:cubicBezTo>
                  <a:cubicBezTo>
                    <a:pt x="251" y="236"/>
                    <a:pt x="251" y="236"/>
                    <a:pt x="251" y="236"/>
                  </a:cubicBezTo>
                  <a:cubicBezTo>
                    <a:pt x="224" y="264"/>
                    <a:pt x="204" y="275"/>
                    <a:pt x="176" y="275"/>
                  </a:cubicBezTo>
                  <a:cubicBezTo>
                    <a:pt x="125" y="275"/>
                    <a:pt x="121" y="236"/>
                    <a:pt x="121" y="169"/>
                  </a:cubicBezTo>
                  <a:cubicBezTo>
                    <a:pt x="121" y="15"/>
                    <a:pt x="121" y="15"/>
                    <a:pt x="121" y="15"/>
                  </a:cubicBezTo>
                  <a:cubicBezTo>
                    <a:pt x="121" y="6"/>
                    <a:pt x="118" y="0"/>
                    <a:pt x="106" y="0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1" y="0"/>
                    <a:pt x="0" y="4"/>
                    <a:pt x="0" y="10"/>
                  </a:cubicBezTo>
                  <a:cubicBezTo>
                    <a:pt x="0" y="19"/>
                    <a:pt x="0" y="19"/>
                    <a:pt x="0" y="19"/>
                  </a:cubicBezTo>
                  <a:cubicBezTo>
                    <a:pt x="0" y="31"/>
                    <a:pt x="4" y="31"/>
                    <a:pt x="18" y="35"/>
                  </a:cubicBezTo>
                  <a:cubicBezTo>
                    <a:pt x="49" y="44"/>
                    <a:pt x="49" y="44"/>
                    <a:pt x="49" y="44"/>
                  </a:cubicBezTo>
                  <a:cubicBezTo>
                    <a:pt x="49" y="207"/>
                    <a:pt x="49" y="207"/>
                    <a:pt x="49" y="207"/>
                  </a:cubicBezTo>
                  <a:cubicBezTo>
                    <a:pt x="49" y="309"/>
                    <a:pt x="96" y="330"/>
                    <a:pt x="145" y="330"/>
                  </a:cubicBezTo>
                  <a:cubicBezTo>
                    <a:pt x="188" y="330"/>
                    <a:pt x="220" y="312"/>
                    <a:pt x="251" y="277"/>
                  </a:cubicBezTo>
                  <a:cubicBezTo>
                    <a:pt x="251" y="304"/>
                    <a:pt x="251" y="304"/>
                    <a:pt x="251" y="304"/>
                  </a:cubicBezTo>
                  <a:cubicBezTo>
                    <a:pt x="251" y="314"/>
                    <a:pt x="254" y="320"/>
                    <a:pt x="266" y="320"/>
                  </a:cubicBezTo>
                  <a:cubicBezTo>
                    <a:pt x="364" y="320"/>
                    <a:pt x="364" y="320"/>
                    <a:pt x="364" y="320"/>
                  </a:cubicBezTo>
                  <a:cubicBezTo>
                    <a:pt x="371" y="320"/>
                    <a:pt x="372" y="316"/>
                    <a:pt x="372" y="310"/>
                  </a:cubicBezTo>
                  <a:cubicBezTo>
                    <a:pt x="372" y="301"/>
                    <a:pt x="372" y="301"/>
                    <a:pt x="372" y="301"/>
                  </a:cubicBezTo>
                  <a:cubicBezTo>
                    <a:pt x="372" y="289"/>
                    <a:pt x="368" y="289"/>
                    <a:pt x="354" y="285"/>
                  </a:cubicBezTo>
                  <a:cubicBezTo>
                    <a:pt x="323" y="275"/>
                    <a:pt x="323" y="275"/>
                    <a:pt x="323" y="275"/>
                  </a:cubicBezTo>
                  <a:lnTo>
                    <a:pt x="323" y="1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18" name="Freeform 13"/>
            <p:cNvSpPr>
              <a:spLocks noEditPoints="1"/>
            </p:cNvSpPr>
            <p:nvPr userDrawn="1"/>
          </p:nvSpPr>
          <p:spPr bwMode="auto">
            <a:xfrm>
              <a:off x="6140450" y="6348413"/>
              <a:ext cx="195263" cy="217488"/>
            </a:xfrm>
            <a:custGeom>
              <a:avLst/>
              <a:gdLst>
                <a:gd name="T0" fmla="*/ 289 w 307"/>
                <a:gd name="T1" fmla="*/ 295 h 340"/>
                <a:gd name="T2" fmla="*/ 258 w 307"/>
                <a:gd name="T3" fmla="*/ 285 h 340"/>
                <a:gd name="T4" fmla="*/ 258 w 307"/>
                <a:gd name="T5" fmla="*/ 106 h 340"/>
                <a:gd name="T6" fmla="*/ 130 w 307"/>
                <a:gd name="T7" fmla="*/ 0 h 340"/>
                <a:gd name="T8" fmla="*/ 45 w 307"/>
                <a:gd name="T9" fmla="*/ 12 h 340"/>
                <a:gd name="T10" fmla="*/ 22 w 307"/>
                <a:gd name="T11" fmla="*/ 39 h 340"/>
                <a:gd name="T12" fmla="*/ 18 w 307"/>
                <a:gd name="T13" fmla="*/ 74 h 340"/>
                <a:gd name="T14" fmla="*/ 24 w 307"/>
                <a:gd name="T15" fmla="*/ 84 h 340"/>
                <a:gd name="T16" fmla="*/ 43 w 307"/>
                <a:gd name="T17" fmla="*/ 76 h 340"/>
                <a:gd name="T18" fmla="*/ 125 w 307"/>
                <a:gd name="T19" fmla="*/ 54 h 340"/>
                <a:gd name="T20" fmla="*/ 185 w 307"/>
                <a:gd name="T21" fmla="*/ 118 h 340"/>
                <a:gd name="T22" fmla="*/ 185 w 307"/>
                <a:gd name="T23" fmla="*/ 151 h 340"/>
                <a:gd name="T24" fmla="*/ 63 w 307"/>
                <a:gd name="T25" fmla="*/ 176 h 340"/>
                <a:gd name="T26" fmla="*/ 0 w 307"/>
                <a:gd name="T27" fmla="*/ 250 h 340"/>
                <a:gd name="T28" fmla="*/ 83 w 307"/>
                <a:gd name="T29" fmla="*/ 340 h 340"/>
                <a:gd name="T30" fmla="*/ 185 w 307"/>
                <a:gd name="T31" fmla="*/ 290 h 340"/>
                <a:gd name="T32" fmla="*/ 185 w 307"/>
                <a:gd name="T33" fmla="*/ 314 h 340"/>
                <a:gd name="T34" fmla="*/ 200 w 307"/>
                <a:gd name="T35" fmla="*/ 330 h 340"/>
                <a:gd name="T36" fmla="*/ 298 w 307"/>
                <a:gd name="T37" fmla="*/ 330 h 340"/>
                <a:gd name="T38" fmla="*/ 307 w 307"/>
                <a:gd name="T39" fmla="*/ 320 h 340"/>
                <a:gd name="T40" fmla="*/ 307 w 307"/>
                <a:gd name="T41" fmla="*/ 311 h 340"/>
                <a:gd name="T42" fmla="*/ 289 w 307"/>
                <a:gd name="T43" fmla="*/ 295 h 340"/>
                <a:gd name="T44" fmla="*/ 185 w 307"/>
                <a:gd name="T45" fmla="*/ 254 h 340"/>
                <a:gd name="T46" fmla="*/ 116 w 307"/>
                <a:gd name="T47" fmla="*/ 285 h 340"/>
                <a:gd name="T48" fmla="*/ 78 w 307"/>
                <a:gd name="T49" fmla="*/ 244 h 340"/>
                <a:gd name="T50" fmla="*/ 114 w 307"/>
                <a:gd name="T51" fmla="*/ 201 h 340"/>
                <a:gd name="T52" fmla="*/ 185 w 307"/>
                <a:gd name="T53" fmla="*/ 184 h 340"/>
                <a:gd name="T54" fmla="*/ 185 w 307"/>
                <a:gd name="T55" fmla="*/ 254 h 3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307" h="340">
                  <a:moveTo>
                    <a:pt x="289" y="295"/>
                  </a:moveTo>
                  <a:cubicBezTo>
                    <a:pt x="258" y="285"/>
                    <a:pt x="258" y="285"/>
                    <a:pt x="258" y="285"/>
                  </a:cubicBezTo>
                  <a:cubicBezTo>
                    <a:pt x="258" y="106"/>
                    <a:pt x="258" y="106"/>
                    <a:pt x="258" y="106"/>
                  </a:cubicBezTo>
                  <a:cubicBezTo>
                    <a:pt x="258" y="27"/>
                    <a:pt x="202" y="0"/>
                    <a:pt x="130" y="0"/>
                  </a:cubicBezTo>
                  <a:cubicBezTo>
                    <a:pt x="87" y="0"/>
                    <a:pt x="52" y="10"/>
                    <a:pt x="45" y="12"/>
                  </a:cubicBezTo>
                  <a:cubicBezTo>
                    <a:pt x="27" y="17"/>
                    <a:pt x="24" y="21"/>
                    <a:pt x="22" y="39"/>
                  </a:cubicBezTo>
                  <a:cubicBezTo>
                    <a:pt x="18" y="74"/>
                    <a:pt x="18" y="74"/>
                    <a:pt x="18" y="74"/>
                  </a:cubicBezTo>
                  <a:cubicBezTo>
                    <a:pt x="18" y="81"/>
                    <a:pt x="20" y="84"/>
                    <a:pt x="24" y="84"/>
                  </a:cubicBezTo>
                  <a:cubicBezTo>
                    <a:pt x="30" y="84"/>
                    <a:pt x="38" y="79"/>
                    <a:pt x="43" y="76"/>
                  </a:cubicBezTo>
                  <a:cubicBezTo>
                    <a:pt x="65" y="64"/>
                    <a:pt x="98" y="54"/>
                    <a:pt x="125" y="54"/>
                  </a:cubicBezTo>
                  <a:cubicBezTo>
                    <a:pt x="182" y="54"/>
                    <a:pt x="185" y="92"/>
                    <a:pt x="185" y="118"/>
                  </a:cubicBezTo>
                  <a:cubicBezTo>
                    <a:pt x="185" y="151"/>
                    <a:pt x="185" y="151"/>
                    <a:pt x="185" y="151"/>
                  </a:cubicBezTo>
                  <a:cubicBezTo>
                    <a:pt x="63" y="176"/>
                    <a:pt x="63" y="176"/>
                    <a:pt x="63" y="176"/>
                  </a:cubicBezTo>
                  <a:cubicBezTo>
                    <a:pt x="22" y="184"/>
                    <a:pt x="0" y="203"/>
                    <a:pt x="0" y="250"/>
                  </a:cubicBezTo>
                  <a:cubicBezTo>
                    <a:pt x="0" y="302"/>
                    <a:pt x="27" y="340"/>
                    <a:pt x="83" y="340"/>
                  </a:cubicBezTo>
                  <a:cubicBezTo>
                    <a:pt x="119" y="340"/>
                    <a:pt x="145" y="328"/>
                    <a:pt x="185" y="290"/>
                  </a:cubicBezTo>
                  <a:cubicBezTo>
                    <a:pt x="185" y="314"/>
                    <a:pt x="185" y="314"/>
                    <a:pt x="185" y="314"/>
                  </a:cubicBezTo>
                  <a:cubicBezTo>
                    <a:pt x="185" y="324"/>
                    <a:pt x="188" y="330"/>
                    <a:pt x="200" y="330"/>
                  </a:cubicBezTo>
                  <a:cubicBezTo>
                    <a:pt x="298" y="330"/>
                    <a:pt x="298" y="330"/>
                    <a:pt x="298" y="330"/>
                  </a:cubicBezTo>
                  <a:cubicBezTo>
                    <a:pt x="305" y="330"/>
                    <a:pt x="307" y="326"/>
                    <a:pt x="307" y="320"/>
                  </a:cubicBezTo>
                  <a:cubicBezTo>
                    <a:pt x="307" y="311"/>
                    <a:pt x="307" y="311"/>
                    <a:pt x="307" y="311"/>
                  </a:cubicBezTo>
                  <a:cubicBezTo>
                    <a:pt x="307" y="299"/>
                    <a:pt x="303" y="299"/>
                    <a:pt x="289" y="295"/>
                  </a:cubicBezTo>
                  <a:close/>
                  <a:moveTo>
                    <a:pt x="185" y="254"/>
                  </a:moveTo>
                  <a:cubicBezTo>
                    <a:pt x="160" y="276"/>
                    <a:pt x="135" y="285"/>
                    <a:pt x="116" y="285"/>
                  </a:cubicBezTo>
                  <a:cubicBezTo>
                    <a:pt x="99" y="285"/>
                    <a:pt x="78" y="278"/>
                    <a:pt x="78" y="244"/>
                  </a:cubicBezTo>
                  <a:cubicBezTo>
                    <a:pt x="78" y="211"/>
                    <a:pt x="97" y="205"/>
                    <a:pt x="114" y="201"/>
                  </a:cubicBezTo>
                  <a:cubicBezTo>
                    <a:pt x="185" y="184"/>
                    <a:pt x="185" y="184"/>
                    <a:pt x="185" y="184"/>
                  </a:cubicBezTo>
                  <a:cubicBezTo>
                    <a:pt x="185" y="254"/>
                    <a:pt x="185" y="254"/>
                    <a:pt x="185" y="25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19" name="Freeform 14"/>
            <p:cNvSpPr>
              <a:spLocks noEditPoints="1"/>
            </p:cNvSpPr>
            <p:nvPr userDrawn="1"/>
          </p:nvSpPr>
          <p:spPr bwMode="auto">
            <a:xfrm>
              <a:off x="6565900" y="6264275"/>
              <a:ext cx="222250" cy="301625"/>
            </a:xfrm>
            <a:custGeom>
              <a:avLst/>
              <a:gdLst>
                <a:gd name="T0" fmla="*/ 226 w 349"/>
                <a:gd name="T1" fmla="*/ 133 h 473"/>
                <a:gd name="T2" fmla="*/ 122 w 349"/>
                <a:gd name="T3" fmla="*/ 185 h 473"/>
                <a:gd name="T4" fmla="*/ 122 w 349"/>
                <a:gd name="T5" fmla="*/ 16 h 473"/>
                <a:gd name="T6" fmla="*/ 107 w 349"/>
                <a:gd name="T7" fmla="*/ 0 h 473"/>
                <a:gd name="T8" fmla="*/ 9 w 349"/>
                <a:gd name="T9" fmla="*/ 0 h 473"/>
                <a:gd name="T10" fmla="*/ 0 w 349"/>
                <a:gd name="T11" fmla="*/ 11 h 473"/>
                <a:gd name="T12" fmla="*/ 0 w 349"/>
                <a:gd name="T13" fmla="*/ 19 h 473"/>
                <a:gd name="T14" fmla="*/ 18 w 349"/>
                <a:gd name="T15" fmla="*/ 36 h 473"/>
                <a:gd name="T16" fmla="*/ 49 w 349"/>
                <a:gd name="T17" fmla="*/ 45 h 473"/>
                <a:gd name="T18" fmla="*/ 49 w 349"/>
                <a:gd name="T19" fmla="*/ 422 h 473"/>
                <a:gd name="T20" fmla="*/ 62 w 349"/>
                <a:gd name="T21" fmla="*/ 445 h 473"/>
                <a:gd name="T22" fmla="*/ 182 w 349"/>
                <a:gd name="T23" fmla="*/ 473 h 473"/>
                <a:gd name="T24" fmla="*/ 349 w 349"/>
                <a:gd name="T25" fmla="*/ 291 h 473"/>
                <a:gd name="T26" fmla="*/ 226 w 349"/>
                <a:gd name="T27" fmla="*/ 133 h 473"/>
                <a:gd name="T28" fmla="*/ 181 w 349"/>
                <a:gd name="T29" fmla="*/ 430 h 473"/>
                <a:gd name="T30" fmla="*/ 122 w 349"/>
                <a:gd name="T31" fmla="*/ 337 h 473"/>
                <a:gd name="T32" fmla="*/ 122 w 349"/>
                <a:gd name="T33" fmla="*/ 227 h 473"/>
                <a:gd name="T34" fmla="*/ 196 w 349"/>
                <a:gd name="T35" fmla="*/ 188 h 473"/>
                <a:gd name="T36" fmla="*/ 271 w 349"/>
                <a:gd name="T37" fmla="*/ 305 h 473"/>
                <a:gd name="T38" fmla="*/ 181 w 349"/>
                <a:gd name="T39" fmla="*/ 430 h 4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349" h="473">
                  <a:moveTo>
                    <a:pt x="226" y="133"/>
                  </a:moveTo>
                  <a:cubicBezTo>
                    <a:pt x="188" y="133"/>
                    <a:pt x="154" y="153"/>
                    <a:pt x="122" y="185"/>
                  </a:cubicBezTo>
                  <a:cubicBezTo>
                    <a:pt x="122" y="16"/>
                    <a:pt x="122" y="16"/>
                    <a:pt x="122" y="16"/>
                  </a:cubicBezTo>
                  <a:cubicBezTo>
                    <a:pt x="122" y="6"/>
                    <a:pt x="119" y="0"/>
                    <a:pt x="107" y="0"/>
                  </a:cubicBezTo>
                  <a:cubicBezTo>
                    <a:pt x="9" y="0"/>
                    <a:pt x="9" y="0"/>
                    <a:pt x="9" y="0"/>
                  </a:cubicBezTo>
                  <a:cubicBezTo>
                    <a:pt x="2" y="0"/>
                    <a:pt x="0" y="4"/>
                    <a:pt x="0" y="11"/>
                  </a:cubicBezTo>
                  <a:cubicBezTo>
                    <a:pt x="0" y="19"/>
                    <a:pt x="0" y="19"/>
                    <a:pt x="0" y="19"/>
                  </a:cubicBezTo>
                  <a:cubicBezTo>
                    <a:pt x="0" y="31"/>
                    <a:pt x="4" y="32"/>
                    <a:pt x="18" y="36"/>
                  </a:cubicBezTo>
                  <a:cubicBezTo>
                    <a:pt x="49" y="45"/>
                    <a:pt x="49" y="45"/>
                    <a:pt x="49" y="45"/>
                  </a:cubicBezTo>
                  <a:cubicBezTo>
                    <a:pt x="49" y="422"/>
                    <a:pt x="49" y="422"/>
                    <a:pt x="49" y="422"/>
                  </a:cubicBezTo>
                  <a:cubicBezTo>
                    <a:pt x="49" y="431"/>
                    <a:pt x="50" y="438"/>
                    <a:pt x="62" y="445"/>
                  </a:cubicBezTo>
                  <a:cubicBezTo>
                    <a:pt x="83" y="458"/>
                    <a:pt x="135" y="473"/>
                    <a:pt x="182" y="473"/>
                  </a:cubicBezTo>
                  <a:cubicBezTo>
                    <a:pt x="287" y="473"/>
                    <a:pt x="349" y="399"/>
                    <a:pt x="349" y="291"/>
                  </a:cubicBezTo>
                  <a:cubicBezTo>
                    <a:pt x="349" y="182"/>
                    <a:pt x="287" y="133"/>
                    <a:pt x="226" y="133"/>
                  </a:cubicBezTo>
                  <a:close/>
                  <a:moveTo>
                    <a:pt x="181" y="430"/>
                  </a:moveTo>
                  <a:cubicBezTo>
                    <a:pt x="131" y="430"/>
                    <a:pt x="122" y="385"/>
                    <a:pt x="122" y="337"/>
                  </a:cubicBezTo>
                  <a:cubicBezTo>
                    <a:pt x="122" y="227"/>
                    <a:pt x="122" y="227"/>
                    <a:pt x="122" y="227"/>
                  </a:cubicBezTo>
                  <a:cubicBezTo>
                    <a:pt x="143" y="205"/>
                    <a:pt x="168" y="188"/>
                    <a:pt x="196" y="188"/>
                  </a:cubicBezTo>
                  <a:cubicBezTo>
                    <a:pt x="249" y="188"/>
                    <a:pt x="271" y="244"/>
                    <a:pt x="271" y="305"/>
                  </a:cubicBezTo>
                  <a:cubicBezTo>
                    <a:pt x="271" y="390"/>
                    <a:pt x="229" y="430"/>
                    <a:pt x="181" y="43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20" name="Freeform 15"/>
            <p:cNvSpPr>
              <a:spLocks noEditPoints="1"/>
            </p:cNvSpPr>
            <p:nvPr userDrawn="1"/>
          </p:nvSpPr>
          <p:spPr bwMode="auto">
            <a:xfrm>
              <a:off x="7283450" y="6264275"/>
              <a:ext cx="222250" cy="301625"/>
            </a:xfrm>
            <a:custGeom>
              <a:avLst/>
              <a:gdLst>
                <a:gd name="T0" fmla="*/ 331 w 349"/>
                <a:gd name="T1" fmla="*/ 428 h 473"/>
                <a:gd name="T2" fmla="*/ 300 w 349"/>
                <a:gd name="T3" fmla="*/ 418 h 473"/>
                <a:gd name="T4" fmla="*/ 300 w 349"/>
                <a:gd name="T5" fmla="*/ 16 h 473"/>
                <a:gd name="T6" fmla="*/ 285 w 349"/>
                <a:gd name="T7" fmla="*/ 0 h 473"/>
                <a:gd name="T8" fmla="*/ 187 w 349"/>
                <a:gd name="T9" fmla="*/ 0 h 473"/>
                <a:gd name="T10" fmla="*/ 178 w 349"/>
                <a:gd name="T11" fmla="*/ 11 h 473"/>
                <a:gd name="T12" fmla="*/ 178 w 349"/>
                <a:gd name="T13" fmla="*/ 19 h 473"/>
                <a:gd name="T14" fmla="*/ 196 w 349"/>
                <a:gd name="T15" fmla="*/ 36 h 473"/>
                <a:gd name="T16" fmla="*/ 227 w 349"/>
                <a:gd name="T17" fmla="*/ 45 h 473"/>
                <a:gd name="T18" fmla="*/ 227 w 349"/>
                <a:gd name="T19" fmla="*/ 158 h 473"/>
                <a:gd name="T20" fmla="*/ 153 w 349"/>
                <a:gd name="T21" fmla="*/ 133 h 473"/>
                <a:gd name="T22" fmla="*/ 0 w 349"/>
                <a:gd name="T23" fmla="*/ 313 h 473"/>
                <a:gd name="T24" fmla="*/ 123 w 349"/>
                <a:gd name="T25" fmla="*/ 473 h 473"/>
                <a:gd name="T26" fmla="*/ 227 w 349"/>
                <a:gd name="T27" fmla="*/ 420 h 473"/>
                <a:gd name="T28" fmla="*/ 227 w 349"/>
                <a:gd name="T29" fmla="*/ 447 h 473"/>
                <a:gd name="T30" fmla="*/ 242 w 349"/>
                <a:gd name="T31" fmla="*/ 463 h 473"/>
                <a:gd name="T32" fmla="*/ 340 w 349"/>
                <a:gd name="T33" fmla="*/ 463 h 473"/>
                <a:gd name="T34" fmla="*/ 349 w 349"/>
                <a:gd name="T35" fmla="*/ 453 h 473"/>
                <a:gd name="T36" fmla="*/ 349 w 349"/>
                <a:gd name="T37" fmla="*/ 444 h 473"/>
                <a:gd name="T38" fmla="*/ 331 w 349"/>
                <a:gd name="T39" fmla="*/ 428 h 473"/>
                <a:gd name="T40" fmla="*/ 227 w 349"/>
                <a:gd name="T41" fmla="*/ 379 h 473"/>
                <a:gd name="T42" fmla="*/ 153 w 349"/>
                <a:gd name="T43" fmla="*/ 418 h 473"/>
                <a:gd name="T44" fmla="*/ 78 w 349"/>
                <a:gd name="T45" fmla="*/ 299 h 473"/>
                <a:gd name="T46" fmla="*/ 158 w 349"/>
                <a:gd name="T47" fmla="*/ 179 h 473"/>
                <a:gd name="T48" fmla="*/ 227 w 349"/>
                <a:gd name="T49" fmla="*/ 299 h 473"/>
                <a:gd name="T50" fmla="*/ 227 w 349"/>
                <a:gd name="T51" fmla="*/ 379 h 4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349" h="473">
                  <a:moveTo>
                    <a:pt x="331" y="428"/>
                  </a:moveTo>
                  <a:cubicBezTo>
                    <a:pt x="300" y="418"/>
                    <a:pt x="300" y="418"/>
                    <a:pt x="300" y="418"/>
                  </a:cubicBezTo>
                  <a:cubicBezTo>
                    <a:pt x="300" y="16"/>
                    <a:pt x="300" y="16"/>
                    <a:pt x="300" y="16"/>
                  </a:cubicBezTo>
                  <a:cubicBezTo>
                    <a:pt x="300" y="6"/>
                    <a:pt x="297" y="0"/>
                    <a:pt x="285" y="0"/>
                  </a:cubicBezTo>
                  <a:cubicBezTo>
                    <a:pt x="187" y="0"/>
                    <a:pt x="187" y="0"/>
                    <a:pt x="187" y="0"/>
                  </a:cubicBezTo>
                  <a:cubicBezTo>
                    <a:pt x="179" y="0"/>
                    <a:pt x="178" y="4"/>
                    <a:pt x="178" y="11"/>
                  </a:cubicBezTo>
                  <a:cubicBezTo>
                    <a:pt x="178" y="19"/>
                    <a:pt x="178" y="19"/>
                    <a:pt x="178" y="19"/>
                  </a:cubicBezTo>
                  <a:cubicBezTo>
                    <a:pt x="178" y="31"/>
                    <a:pt x="182" y="32"/>
                    <a:pt x="196" y="36"/>
                  </a:cubicBezTo>
                  <a:cubicBezTo>
                    <a:pt x="227" y="45"/>
                    <a:pt x="227" y="45"/>
                    <a:pt x="227" y="45"/>
                  </a:cubicBezTo>
                  <a:cubicBezTo>
                    <a:pt x="227" y="158"/>
                    <a:pt x="227" y="158"/>
                    <a:pt x="227" y="158"/>
                  </a:cubicBezTo>
                  <a:cubicBezTo>
                    <a:pt x="216" y="148"/>
                    <a:pt x="191" y="133"/>
                    <a:pt x="153" y="133"/>
                  </a:cubicBezTo>
                  <a:cubicBezTo>
                    <a:pt x="82" y="133"/>
                    <a:pt x="0" y="185"/>
                    <a:pt x="0" y="313"/>
                  </a:cubicBezTo>
                  <a:cubicBezTo>
                    <a:pt x="0" y="425"/>
                    <a:pt x="62" y="473"/>
                    <a:pt x="123" y="473"/>
                  </a:cubicBezTo>
                  <a:cubicBezTo>
                    <a:pt x="162" y="473"/>
                    <a:pt x="195" y="453"/>
                    <a:pt x="227" y="420"/>
                  </a:cubicBezTo>
                  <a:cubicBezTo>
                    <a:pt x="227" y="447"/>
                    <a:pt x="227" y="447"/>
                    <a:pt x="227" y="447"/>
                  </a:cubicBezTo>
                  <a:cubicBezTo>
                    <a:pt x="227" y="457"/>
                    <a:pt x="230" y="463"/>
                    <a:pt x="242" y="463"/>
                  </a:cubicBezTo>
                  <a:cubicBezTo>
                    <a:pt x="340" y="463"/>
                    <a:pt x="340" y="463"/>
                    <a:pt x="340" y="463"/>
                  </a:cubicBezTo>
                  <a:cubicBezTo>
                    <a:pt x="347" y="463"/>
                    <a:pt x="349" y="459"/>
                    <a:pt x="349" y="453"/>
                  </a:cubicBezTo>
                  <a:cubicBezTo>
                    <a:pt x="349" y="444"/>
                    <a:pt x="349" y="444"/>
                    <a:pt x="349" y="444"/>
                  </a:cubicBezTo>
                  <a:cubicBezTo>
                    <a:pt x="349" y="432"/>
                    <a:pt x="345" y="432"/>
                    <a:pt x="331" y="428"/>
                  </a:cubicBezTo>
                  <a:close/>
                  <a:moveTo>
                    <a:pt x="227" y="379"/>
                  </a:moveTo>
                  <a:cubicBezTo>
                    <a:pt x="206" y="401"/>
                    <a:pt x="182" y="418"/>
                    <a:pt x="153" y="418"/>
                  </a:cubicBezTo>
                  <a:cubicBezTo>
                    <a:pt x="100" y="418"/>
                    <a:pt x="78" y="362"/>
                    <a:pt x="78" y="299"/>
                  </a:cubicBezTo>
                  <a:cubicBezTo>
                    <a:pt x="78" y="225"/>
                    <a:pt x="110" y="179"/>
                    <a:pt x="158" y="179"/>
                  </a:cubicBezTo>
                  <a:cubicBezTo>
                    <a:pt x="209" y="179"/>
                    <a:pt x="227" y="229"/>
                    <a:pt x="227" y="299"/>
                  </a:cubicBezTo>
                  <a:lnTo>
                    <a:pt x="227" y="37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21" name="Freeform 16"/>
            <p:cNvSpPr>
              <a:spLocks noEditPoints="1"/>
            </p:cNvSpPr>
            <p:nvPr userDrawn="1"/>
          </p:nvSpPr>
          <p:spPr bwMode="auto">
            <a:xfrm>
              <a:off x="6816725" y="6348413"/>
              <a:ext cx="204788" cy="217488"/>
            </a:xfrm>
            <a:custGeom>
              <a:avLst/>
              <a:gdLst>
                <a:gd name="T0" fmla="*/ 168 w 322"/>
                <a:gd name="T1" fmla="*/ 0 h 340"/>
                <a:gd name="T2" fmla="*/ 0 w 322"/>
                <a:gd name="T3" fmla="*/ 178 h 340"/>
                <a:gd name="T4" fmla="*/ 154 w 322"/>
                <a:gd name="T5" fmla="*/ 340 h 340"/>
                <a:gd name="T6" fmla="*/ 322 w 322"/>
                <a:gd name="T7" fmla="*/ 162 h 340"/>
                <a:gd name="T8" fmla="*/ 168 w 322"/>
                <a:gd name="T9" fmla="*/ 0 h 340"/>
                <a:gd name="T10" fmla="*/ 162 w 322"/>
                <a:gd name="T11" fmla="*/ 294 h 340"/>
                <a:gd name="T12" fmla="*/ 76 w 322"/>
                <a:gd name="T13" fmla="*/ 170 h 340"/>
                <a:gd name="T14" fmla="*/ 162 w 322"/>
                <a:gd name="T15" fmla="*/ 46 h 340"/>
                <a:gd name="T16" fmla="*/ 248 w 322"/>
                <a:gd name="T17" fmla="*/ 170 h 340"/>
                <a:gd name="T18" fmla="*/ 162 w 322"/>
                <a:gd name="T19" fmla="*/ 294 h 3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22" h="340">
                  <a:moveTo>
                    <a:pt x="168" y="0"/>
                  </a:moveTo>
                  <a:cubicBezTo>
                    <a:pt x="56" y="0"/>
                    <a:pt x="0" y="86"/>
                    <a:pt x="0" y="178"/>
                  </a:cubicBezTo>
                  <a:cubicBezTo>
                    <a:pt x="0" y="264"/>
                    <a:pt x="48" y="340"/>
                    <a:pt x="154" y="340"/>
                  </a:cubicBezTo>
                  <a:cubicBezTo>
                    <a:pt x="266" y="340"/>
                    <a:pt x="322" y="254"/>
                    <a:pt x="322" y="162"/>
                  </a:cubicBezTo>
                  <a:cubicBezTo>
                    <a:pt x="322" y="76"/>
                    <a:pt x="273" y="0"/>
                    <a:pt x="168" y="0"/>
                  </a:cubicBezTo>
                  <a:close/>
                  <a:moveTo>
                    <a:pt x="162" y="294"/>
                  </a:moveTo>
                  <a:cubicBezTo>
                    <a:pt x="108" y="294"/>
                    <a:pt x="76" y="241"/>
                    <a:pt x="76" y="170"/>
                  </a:cubicBezTo>
                  <a:cubicBezTo>
                    <a:pt x="76" y="100"/>
                    <a:pt x="107" y="46"/>
                    <a:pt x="162" y="46"/>
                  </a:cubicBezTo>
                  <a:cubicBezTo>
                    <a:pt x="215" y="46"/>
                    <a:pt x="248" y="98"/>
                    <a:pt x="248" y="170"/>
                  </a:cubicBezTo>
                  <a:cubicBezTo>
                    <a:pt x="248" y="240"/>
                    <a:pt x="216" y="294"/>
                    <a:pt x="162" y="29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22" name="Freeform 17"/>
            <p:cNvSpPr>
              <a:spLocks/>
            </p:cNvSpPr>
            <p:nvPr userDrawn="1"/>
          </p:nvSpPr>
          <p:spPr bwMode="auto">
            <a:xfrm>
              <a:off x="8139113" y="6348413"/>
              <a:ext cx="155575" cy="217488"/>
            </a:xfrm>
            <a:custGeom>
              <a:avLst/>
              <a:gdLst>
                <a:gd name="T0" fmla="*/ 247 w 247"/>
                <a:gd name="T1" fmla="*/ 22 h 340"/>
                <a:gd name="T2" fmla="*/ 238 w 247"/>
                <a:gd name="T3" fmla="*/ 11 h 340"/>
                <a:gd name="T4" fmla="*/ 165 w 247"/>
                <a:gd name="T5" fmla="*/ 0 h 340"/>
                <a:gd name="T6" fmla="*/ 0 w 247"/>
                <a:gd name="T7" fmla="*/ 170 h 340"/>
                <a:gd name="T8" fmla="*/ 165 w 247"/>
                <a:gd name="T9" fmla="*/ 340 h 340"/>
                <a:gd name="T10" fmla="*/ 238 w 247"/>
                <a:gd name="T11" fmla="*/ 329 h 340"/>
                <a:gd name="T12" fmla="*/ 247 w 247"/>
                <a:gd name="T13" fmla="*/ 318 h 340"/>
                <a:gd name="T14" fmla="*/ 247 w 247"/>
                <a:gd name="T15" fmla="*/ 269 h 340"/>
                <a:gd name="T16" fmla="*/ 243 w 247"/>
                <a:gd name="T17" fmla="*/ 262 h 340"/>
                <a:gd name="T18" fmla="*/ 231 w 247"/>
                <a:gd name="T19" fmla="*/ 266 h 340"/>
                <a:gd name="T20" fmla="*/ 169 w 247"/>
                <a:gd name="T21" fmla="*/ 281 h 340"/>
                <a:gd name="T22" fmla="*/ 71 w 247"/>
                <a:gd name="T23" fmla="*/ 170 h 340"/>
                <a:gd name="T24" fmla="*/ 169 w 247"/>
                <a:gd name="T25" fmla="*/ 59 h 340"/>
                <a:gd name="T26" fmla="*/ 231 w 247"/>
                <a:gd name="T27" fmla="*/ 74 h 340"/>
                <a:gd name="T28" fmla="*/ 243 w 247"/>
                <a:gd name="T29" fmla="*/ 78 h 340"/>
                <a:gd name="T30" fmla="*/ 247 w 247"/>
                <a:gd name="T31" fmla="*/ 71 h 340"/>
                <a:gd name="T32" fmla="*/ 247 w 247"/>
                <a:gd name="T33" fmla="*/ 22 h 3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47" h="340">
                  <a:moveTo>
                    <a:pt x="247" y="22"/>
                  </a:moveTo>
                  <a:cubicBezTo>
                    <a:pt x="247" y="14"/>
                    <a:pt x="245" y="14"/>
                    <a:pt x="238" y="11"/>
                  </a:cubicBezTo>
                  <a:cubicBezTo>
                    <a:pt x="222" y="5"/>
                    <a:pt x="194" y="0"/>
                    <a:pt x="165" y="0"/>
                  </a:cubicBezTo>
                  <a:cubicBezTo>
                    <a:pt x="34" y="0"/>
                    <a:pt x="0" y="92"/>
                    <a:pt x="0" y="170"/>
                  </a:cubicBezTo>
                  <a:cubicBezTo>
                    <a:pt x="0" y="249"/>
                    <a:pt x="33" y="340"/>
                    <a:pt x="165" y="340"/>
                  </a:cubicBezTo>
                  <a:cubicBezTo>
                    <a:pt x="194" y="340"/>
                    <a:pt x="222" y="335"/>
                    <a:pt x="238" y="329"/>
                  </a:cubicBezTo>
                  <a:cubicBezTo>
                    <a:pt x="245" y="326"/>
                    <a:pt x="247" y="326"/>
                    <a:pt x="247" y="318"/>
                  </a:cubicBezTo>
                  <a:cubicBezTo>
                    <a:pt x="247" y="269"/>
                    <a:pt x="247" y="269"/>
                    <a:pt x="247" y="269"/>
                  </a:cubicBezTo>
                  <a:cubicBezTo>
                    <a:pt x="247" y="264"/>
                    <a:pt x="246" y="262"/>
                    <a:pt x="243" y="262"/>
                  </a:cubicBezTo>
                  <a:cubicBezTo>
                    <a:pt x="241" y="262"/>
                    <a:pt x="237" y="264"/>
                    <a:pt x="231" y="266"/>
                  </a:cubicBezTo>
                  <a:cubicBezTo>
                    <a:pt x="221" y="271"/>
                    <a:pt x="199" y="281"/>
                    <a:pt x="169" y="281"/>
                  </a:cubicBezTo>
                  <a:cubicBezTo>
                    <a:pt x="108" y="281"/>
                    <a:pt x="71" y="244"/>
                    <a:pt x="71" y="170"/>
                  </a:cubicBezTo>
                  <a:cubicBezTo>
                    <a:pt x="71" y="95"/>
                    <a:pt x="108" y="59"/>
                    <a:pt x="169" y="59"/>
                  </a:cubicBezTo>
                  <a:cubicBezTo>
                    <a:pt x="199" y="59"/>
                    <a:pt x="221" y="69"/>
                    <a:pt x="231" y="74"/>
                  </a:cubicBezTo>
                  <a:cubicBezTo>
                    <a:pt x="237" y="76"/>
                    <a:pt x="241" y="78"/>
                    <a:pt x="243" y="78"/>
                  </a:cubicBezTo>
                  <a:cubicBezTo>
                    <a:pt x="246" y="78"/>
                    <a:pt x="247" y="76"/>
                    <a:pt x="247" y="71"/>
                  </a:cubicBezTo>
                  <a:lnTo>
                    <a:pt x="247" y="2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23" name="Freeform 18"/>
            <p:cNvSpPr>
              <a:spLocks/>
            </p:cNvSpPr>
            <p:nvPr userDrawn="1"/>
          </p:nvSpPr>
          <p:spPr bwMode="auto">
            <a:xfrm>
              <a:off x="7542213" y="6354763"/>
              <a:ext cx="200025" cy="211138"/>
            </a:xfrm>
            <a:custGeom>
              <a:avLst/>
              <a:gdLst>
                <a:gd name="T0" fmla="*/ 9 w 317"/>
                <a:gd name="T1" fmla="*/ 0 h 330"/>
                <a:gd name="T2" fmla="*/ 0 w 317"/>
                <a:gd name="T3" fmla="*/ 10 h 330"/>
                <a:gd name="T4" fmla="*/ 0 w 317"/>
                <a:gd name="T5" fmla="*/ 19 h 330"/>
                <a:gd name="T6" fmla="*/ 18 w 317"/>
                <a:gd name="T7" fmla="*/ 35 h 330"/>
                <a:gd name="T8" fmla="*/ 49 w 317"/>
                <a:gd name="T9" fmla="*/ 44 h 330"/>
                <a:gd name="T10" fmla="*/ 49 w 317"/>
                <a:gd name="T11" fmla="*/ 193 h 330"/>
                <a:gd name="T12" fmla="*/ 152 w 317"/>
                <a:gd name="T13" fmla="*/ 330 h 330"/>
                <a:gd name="T14" fmla="*/ 247 w 317"/>
                <a:gd name="T15" fmla="*/ 280 h 330"/>
                <a:gd name="T16" fmla="*/ 249 w 317"/>
                <a:gd name="T17" fmla="*/ 280 h 330"/>
                <a:gd name="T18" fmla="*/ 249 w 317"/>
                <a:gd name="T19" fmla="*/ 312 h 330"/>
                <a:gd name="T20" fmla="*/ 257 w 317"/>
                <a:gd name="T21" fmla="*/ 320 h 330"/>
                <a:gd name="T22" fmla="*/ 309 w 317"/>
                <a:gd name="T23" fmla="*/ 320 h 330"/>
                <a:gd name="T24" fmla="*/ 317 w 317"/>
                <a:gd name="T25" fmla="*/ 312 h 330"/>
                <a:gd name="T26" fmla="*/ 317 w 317"/>
                <a:gd name="T27" fmla="*/ 8 h 330"/>
                <a:gd name="T28" fmla="*/ 309 w 317"/>
                <a:gd name="T29" fmla="*/ 0 h 330"/>
                <a:gd name="T30" fmla="*/ 255 w 317"/>
                <a:gd name="T31" fmla="*/ 0 h 330"/>
                <a:gd name="T32" fmla="*/ 247 w 317"/>
                <a:gd name="T33" fmla="*/ 8 h 330"/>
                <a:gd name="T34" fmla="*/ 247 w 317"/>
                <a:gd name="T35" fmla="*/ 226 h 330"/>
                <a:gd name="T36" fmla="*/ 173 w 317"/>
                <a:gd name="T37" fmla="*/ 268 h 330"/>
                <a:gd name="T38" fmla="*/ 119 w 317"/>
                <a:gd name="T39" fmla="*/ 173 h 330"/>
                <a:gd name="T40" fmla="*/ 119 w 317"/>
                <a:gd name="T41" fmla="*/ 8 h 330"/>
                <a:gd name="T42" fmla="*/ 111 w 317"/>
                <a:gd name="T43" fmla="*/ 0 h 330"/>
                <a:gd name="T44" fmla="*/ 9 w 317"/>
                <a:gd name="T45" fmla="*/ 0 h 3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317" h="330">
                  <a:moveTo>
                    <a:pt x="9" y="0"/>
                  </a:moveTo>
                  <a:cubicBezTo>
                    <a:pt x="1" y="0"/>
                    <a:pt x="0" y="4"/>
                    <a:pt x="0" y="10"/>
                  </a:cubicBezTo>
                  <a:cubicBezTo>
                    <a:pt x="0" y="19"/>
                    <a:pt x="0" y="19"/>
                    <a:pt x="0" y="19"/>
                  </a:cubicBezTo>
                  <a:cubicBezTo>
                    <a:pt x="0" y="31"/>
                    <a:pt x="4" y="31"/>
                    <a:pt x="18" y="35"/>
                  </a:cubicBezTo>
                  <a:cubicBezTo>
                    <a:pt x="49" y="44"/>
                    <a:pt x="49" y="44"/>
                    <a:pt x="49" y="44"/>
                  </a:cubicBezTo>
                  <a:cubicBezTo>
                    <a:pt x="49" y="193"/>
                    <a:pt x="49" y="193"/>
                    <a:pt x="49" y="193"/>
                  </a:cubicBezTo>
                  <a:cubicBezTo>
                    <a:pt x="49" y="306"/>
                    <a:pt x="99" y="330"/>
                    <a:pt x="152" y="330"/>
                  </a:cubicBezTo>
                  <a:cubicBezTo>
                    <a:pt x="194" y="330"/>
                    <a:pt x="221" y="314"/>
                    <a:pt x="247" y="280"/>
                  </a:cubicBezTo>
                  <a:cubicBezTo>
                    <a:pt x="249" y="280"/>
                    <a:pt x="249" y="280"/>
                    <a:pt x="249" y="280"/>
                  </a:cubicBezTo>
                  <a:cubicBezTo>
                    <a:pt x="249" y="312"/>
                    <a:pt x="249" y="312"/>
                    <a:pt x="249" y="312"/>
                  </a:cubicBezTo>
                  <a:cubicBezTo>
                    <a:pt x="249" y="318"/>
                    <a:pt x="251" y="320"/>
                    <a:pt x="257" y="320"/>
                  </a:cubicBezTo>
                  <a:cubicBezTo>
                    <a:pt x="309" y="320"/>
                    <a:pt x="309" y="320"/>
                    <a:pt x="309" y="320"/>
                  </a:cubicBezTo>
                  <a:cubicBezTo>
                    <a:pt x="315" y="320"/>
                    <a:pt x="317" y="318"/>
                    <a:pt x="317" y="312"/>
                  </a:cubicBezTo>
                  <a:cubicBezTo>
                    <a:pt x="317" y="8"/>
                    <a:pt x="317" y="8"/>
                    <a:pt x="317" y="8"/>
                  </a:cubicBezTo>
                  <a:cubicBezTo>
                    <a:pt x="317" y="2"/>
                    <a:pt x="315" y="0"/>
                    <a:pt x="309" y="0"/>
                  </a:cubicBezTo>
                  <a:cubicBezTo>
                    <a:pt x="255" y="0"/>
                    <a:pt x="255" y="0"/>
                    <a:pt x="255" y="0"/>
                  </a:cubicBezTo>
                  <a:cubicBezTo>
                    <a:pt x="249" y="0"/>
                    <a:pt x="247" y="2"/>
                    <a:pt x="247" y="8"/>
                  </a:cubicBezTo>
                  <a:cubicBezTo>
                    <a:pt x="247" y="226"/>
                    <a:pt x="247" y="226"/>
                    <a:pt x="247" y="226"/>
                  </a:cubicBezTo>
                  <a:cubicBezTo>
                    <a:pt x="227" y="255"/>
                    <a:pt x="202" y="268"/>
                    <a:pt x="173" y="268"/>
                  </a:cubicBezTo>
                  <a:cubicBezTo>
                    <a:pt x="122" y="268"/>
                    <a:pt x="119" y="231"/>
                    <a:pt x="119" y="173"/>
                  </a:cubicBezTo>
                  <a:cubicBezTo>
                    <a:pt x="119" y="8"/>
                    <a:pt x="119" y="8"/>
                    <a:pt x="119" y="8"/>
                  </a:cubicBezTo>
                  <a:cubicBezTo>
                    <a:pt x="119" y="2"/>
                    <a:pt x="116" y="0"/>
                    <a:pt x="111" y="0"/>
                  </a:cubicBezTo>
                  <a:lnTo>
                    <a:pt x="9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24" name="Freeform 19"/>
            <p:cNvSpPr>
              <a:spLocks/>
            </p:cNvSpPr>
            <p:nvPr userDrawn="1"/>
          </p:nvSpPr>
          <p:spPr bwMode="auto">
            <a:xfrm>
              <a:off x="7799388" y="6348413"/>
              <a:ext cx="295275" cy="211138"/>
            </a:xfrm>
            <a:custGeom>
              <a:avLst/>
              <a:gdLst>
                <a:gd name="T0" fmla="*/ 0 w 467"/>
                <a:gd name="T1" fmla="*/ 322 h 330"/>
                <a:gd name="T2" fmla="*/ 8 w 467"/>
                <a:gd name="T3" fmla="*/ 330 h 330"/>
                <a:gd name="T4" fmla="*/ 62 w 467"/>
                <a:gd name="T5" fmla="*/ 330 h 330"/>
                <a:gd name="T6" fmla="*/ 70 w 467"/>
                <a:gd name="T7" fmla="*/ 322 h 330"/>
                <a:gd name="T8" fmla="*/ 70 w 467"/>
                <a:gd name="T9" fmla="*/ 104 h 330"/>
                <a:gd name="T10" fmla="*/ 145 w 467"/>
                <a:gd name="T11" fmla="*/ 62 h 330"/>
                <a:gd name="T12" fmla="*/ 198 w 467"/>
                <a:gd name="T13" fmla="*/ 157 h 330"/>
                <a:gd name="T14" fmla="*/ 198 w 467"/>
                <a:gd name="T15" fmla="*/ 322 h 330"/>
                <a:gd name="T16" fmla="*/ 206 w 467"/>
                <a:gd name="T17" fmla="*/ 330 h 330"/>
                <a:gd name="T18" fmla="*/ 261 w 467"/>
                <a:gd name="T19" fmla="*/ 330 h 330"/>
                <a:gd name="T20" fmla="*/ 268 w 467"/>
                <a:gd name="T21" fmla="*/ 322 h 330"/>
                <a:gd name="T22" fmla="*/ 268 w 467"/>
                <a:gd name="T23" fmla="*/ 104 h 330"/>
                <a:gd name="T24" fmla="*/ 343 w 467"/>
                <a:gd name="T25" fmla="*/ 62 h 330"/>
                <a:gd name="T26" fmla="*/ 397 w 467"/>
                <a:gd name="T27" fmla="*/ 157 h 330"/>
                <a:gd name="T28" fmla="*/ 397 w 467"/>
                <a:gd name="T29" fmla="*/ 322 h 330"/>
                <a:gd name="T30" fmla="*/ 405 w 467"/>
                <a:gd name="T31" fmla="*/ 330 h 330"/>
                <a:gd name="T32" fmla="*/ 459 w 467"/>
                <a:gd name="T33" fmla="*/ 330 h 330"/>
                <a:gd name="T34" fmla="*/ 467 w 467"/>
                <a:gd name="T35" fmla="*/ 322 h 330"/>
                <a:gd name="T36" fmla="*/ 467 w 467"/>
                <a:gd name="T37" fmla="*/ 137 h 330"/>
                <a:gd name="T38" fmla="*/ 363 w 467"/>
                <a:gd name="T39" fmla="*/ 0 h 330"/>
                <a:gd name="T40" fmla="*/ 253 w 467"/>
                <a:gd name="T41" fmla="*/ 54 h 330"/>
                <a:gd name="T42" fmla="*/ 165 w 467"/>
                <a:gd name="T43" fmla="*/ 0 h 330"/>
                <a:gd name="T44" fmla="*/ 70 w 467"/>
                <a:gd name="T45" fmla="*/ 50 h 330"/>
                <a:gd name="T46" fmla="*/ 68 w 467"/>
                <a:gd name="T47" fmla="*/ 50 h 330"/>
                <a:gd name="T48" fmla="*/ 68 w 467"/>
                <a:gd name="T49" fmla="*/ 18 h 330"/>
                <a:gd name="T50" fmla="*/ 60 w 467"/>
                <a:gd name="T51" fmla="*/ 10 h 330"/>
                <a:gd name="T52" fmla="*/ 8 w 467"/>
                <a:gd name="T53" fmla="*/ 10 h 330"/>
                <a:gd name="T54" fmla="*/ 0 w 467"/>
                <a:gd name="T55" fmla="*/ 18 h 330"/>
                <a:gd name="T56" fmla="*/ 0 w 467"/>
                <a:gd name="T57" fmla="*/ 322 h 3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467" h="330">
                  <a:moveTo>
                    <a:pt x="0" y="322"/>
                  </a:moveTo>
                  <a:cubicBezTo>
                    <a:pt x="0" y="328"/>
                    <a:pt x="2" y="330"/>
                    <a:pt x="8" y="330"/>
                  </a:cubicBezTo>
                  <a:cubicBezTo>
                    <a:pt x="62" y="330"/>
                    <a:pt x="62" y="330"/>
                    <a:pt x="62" y="330"/>
                  </a:cubicBezTo>
                  <a:cubicBezTo>
                    <a:pt x="68" y="330"/>
                    <a:pt x="70" y="328"/>
                    <a:pt x="70" y="322"/>
                  </a:cubicBezTo>
                  <a:cubicBezTo>
                    <a:pt x="70" y="104"/>
                    <a:pt x="70" y="104"/>
                    <a:pt x="70" y="104"/>
                  </a:cubicBezTo>
                  <a:cubicBezTo>
                    <a:pt x="91" y="75"/>
                    <a:pt x="115" y="62"/>
                    <a:pt x="145" y="62"/>
                  </a:cubicBezTo>
                  <a:cubicBezTo>
                    <a:pt x="196" y="62"/>
                    <a:pt x="198" y="99"/>
                    <a:pt x="198" y="157"/>
                  </a:cubicBezTo>
                  <a:cubicBezTo>
                    <a:pt x="198" y="322"/>
                    <a:pt x="198" y="322"/>
                    <a:pt x="198" y="322"/>
                  </a:cubicBezTo>
                  <a:cubicBezTo>
                    <a:pt x="198" y="328"/>
                    <a:pt x="200" y="330"/>
                    <a:pt x="206" y="330"/>
                  </a:cubicBezTo>
                  <a:cubicBezTo>
                    <a:pt x="261" y="330"/>
                    <a:pt x="261" y="330"/>
                    <a:pt x="261" y="330"/>
                  </a:cubicBezTo>
                  <a:cubicBezTo>
                    <a:pt x="267" y="330"/>
                    <a:pt x="268" y="328"/>
                    <a:pt x="268" y="322"/>
                  </a:cubicBezTo>
                  <a:cubicBezTo>
                    <a:pt x="268" y="104"/>
                    <a:pt x="268" y="104"/>
                    <a:pt x="268" y="104"/>
                  </a:cubicBezTo>
                  <a:cubicBezTo>
                    <a:pt x="289" y="75"/>
                    <a:pt x="313" y="62"/>
                    <a:pt x="343" y="62"/>
                  </a:cubicBezTo>
                  <a:cubicBezTo>
                    <a:pt x="394" y="62"/>
                    <a:pt x="397" y="99"/>
                    <a:pt x="397" y="157"/>
                  </a:cubicBezTo>
                  <a:cubicBezTo>
                    <a:pt x="397" y="322"/>
                    <a:pt x="397" y="322"/>
                    <a:pt x="397" y="322"/>
                  </a:cubicBezTo>
                  <a:cubicBezTo>
                    <a:pt x="397" y="328"/>
                    <a:pt x="399" y="330"/>
                    <a:pt x="405" y="330"/>
                  </a:cubicBezTo>
                  <a:cubicBezTo>
                    <a:pt x="459" y="330"/>
                    <a:pt x="459" y="330"/>
                    <a:pt x="459" y="330"/>
                  </a:cubicBezTo>
                  <a:cubicBezTo>
                    <a:pt x="465" y="330"/>
                    <a:pt x="467" y="328"/>
                    <a:pt x="467" y="322"/>
                  </a:cubicBezTo>
                  <a:cubicBezTo>
                    <a:pt x="467" y="137"/>
                    <a:pt x="467" y="137"/>
                    <a:pt x="467" y="137"/>
                  </a:cubicBezTo>
                  <a:cubicBezTo>
                    <a:pt x="467" y="23"/>
                    <a:pt x="417" y="0"/>
                    <a:pt x="363" y="0"/>
                  </a:cubicBezTo>
                  <a:cubicBezTo>
                    <a:pt x="316" y="0"/>
                    <a:pt x="283" y="18"/>
                    <a:pt x="253" y="54"/>
                  </a:cubicBezTo>
                  <a:cubicBezTo>
                    <a:pt x="235" y="12"/>
                    <a:pt x="201" y="0"/>
                    <a:pt x="165" y="0"/>
                  </a:cubicBezTo>
                  <a:cubicBezTo>
                    <a:pt x="124" y="0"/>
                    <a:pt x="97" y="16"/>
                    <a:pt x="70" y="50"/>
                  </a:cubicBezTo>
                  <a:cubicBezTo>
                    <a:pt x="68" y="50"/>
                    <a:pt x="68" y="50"/>
                    <a:pt x="68" y="50"/>
                  </a:cubicBezTo>
                  <a:cubicBezTo>
                    <a:pt x="68" y="18"/>
                    <a:pt x="68" y="18"/>
                    <a:pt x="68" y="18"/>
                  </a:cubicBezTo>
                  <a:cubicBezTo>
                    <a:pt x="68" y="12"/>
                    <a:pt x="65" y="10"/>
                    <a:pt x="60" y="10"/>
                  </a:cubicBezTo>
                  <a:cubicBezTo>
                    <a:pt x="8" y="10"/>
                    <a:pt x="8" y="10"/>
                    <a:pt x="8" y="10"/>
                  </a:cubicBezTo>
                  <a:cubicBezTo>
                    <a:pt x="2" y="10"/>
                    <a:pt x="0" y="12"/>
                    <a:pt x="0" y="18"/>
                  </a:cubicBezTo>
                  <a:lnTo>
                    <a:pt x="0" y="32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</p:grpSp>
    </p:spTree>
    <p:extLst>
      <p:ext uri="{BB962C8B-B14F-4D97-AF65-F5344CB8AC3E}">
        <p14:creationId xmlns:p14="http://schemas.microsoft.com/office/powerpoint/2010/main" val="18303339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emf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522000" y="782946"/>
            <a:ext cx="8100000" cy="533400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/>
          <a:p>
            <a:r>
              <a:rPr lang="nl-NL" dirty="0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522000" y="1525378"/>
            <a:ext cx="8100000" cy="3152632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nl-NL" dirty="0"/>
              <a:t>Klik om de modelstijlen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1494000" y="4914000"/>
            <a:ext cx="1080000" cy="1524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lnSpc>
                <a:spcPts val="1200"/>
              </a:lnSpc>
              <a:defRPr sz="1000">
                <a:solidFill>
                  <a:schemeClr val="accent1"/>
                </a:solidFill>
              </a:defRPr>
            </a:lvl1pPr>
          </a:lstStyle>
          <a:p>
            <a:r>
              <a:rPr lang="nl-NL"/>
              <a:t>&lt;Datum&gt;</a:t>
            </a:r>
            <a:endParaRPr lang="nl-NL" dirty="0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2790000" y="4914000"/>
            <a:ext cx="3960000" cy="1524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lnSpc>
                <a:spcPts val="1200"/>
              </a:lnSpc>
              <a:defRPr sz="1000">
                <a:solidFill>
                  <a:schemeClr val="accent1"/>
                </a:solidFill>
              </a:defRPr>
            </a:lvl1pPr>
          </a:lstStyle>
          <a:p>
            <a:r>
              <a:rPr lang="nl-NL"/>
              <a:t>&lt;Titel van de presentatie&gt;</a:t>
            </a:r>
            <a:endParaRPr lang="nl-NL" dirty="0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522000" y="4914000"/>
            <a:ext cx="810000" cy="1524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lnSpc>
                <a:spcPts val="1200"/>
              </a:lnSpc>
              <a:defRPr sz="1000">
                <a:solidFill>
                  <a:schemeClr val="accent1"/>
                </a:solidFill>
              </a:defRPr>
            </a:lvl1pPr>
          </a:lstStyle>
          <a:p>
            <a:r>
              <a:rPr lang="nl-NL" dirty="0"/>
              <a:t>Pagina </a:t>
            </a:r>
            <a:fld id="{7FC9B413-936F-403B-BC98-20250EBFF374}" type="slidenum">
              <a:rPr lang="nl-NL" smtClean="0"/>
              <a:pPr/>
              <a:t>‹nr.›</a:t>
            </a:fld>
            <a:endParaRPr lang="nl-NL" dirty="0"/>
          </a:p>
        </p:txBody>
      </p:sp>
      <p:sp>
        <p:nvSpPr>
          <p:cNvPr id="7" name="Rechthoek 6"/>
          <p:cNvSpPr/>
          <p:nvPr userDrawn="1"/>
        </p:nvSpPr>
        <p:spPr>
          <a:xfrm>
            <a:off x="522000" y="468000"/>
            <a:ext cx="8100000" cy="504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8" name="Rechthoek 17"/>
          <p:cNvSpPr/>
          <p:nvPr userDrawn="1"/>
        </p:nvSpPr>
        <p:spPr>
          <a:xfrm>
            <a:off x="522000" y="4680000"/>
            <a:ext cx="8100000" cy="81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19" name="Afbeelding 18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4000" y="4895565"/>
            <a:ext cx="1148400" cy="142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10126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7" r:id="rId3"/>
    <p:sldLayoutId id="2147483660" r:id="rId4"/>
    <p:sldLayoutId id="2147483652" r:id="rId5"/>
    <p:sldLayoutId id="2147483661" r:id="rId6"/>
    <p:sldLayoutId id="2147483662" r:id="rId7"/>
    <p:sldLayoutId id="2147483663" r:id="rId8"/>
    <p:sldLayoutId id="2147483664" r:id="rId9"/>
    <p:sldLayoutId id="2147483665" r:id="rId10"/>
    <p:sldLayoutId id="2147483666" r:id="rId11"/>
  </p:sldLayoutIdLst>
  <p:hf sldNum="0" hdr="0" ftr="0" dt="0"/>
  <p:txStyles>
    <p:titleStyle>
      <a:lvl1pPr algn="l" defTabSz="914400" rtl="0" eaLnBrk="1" latinLnBrk="0" hangingPunct="1">
        <a:lnSpc>
          <a:spcPts val="4200"/>
        </a:lnSpc>
        <a:spcBef>
          <a:spcPct val="0"/>
        </a:spcBef>
        <a:buNone/>
        <a:defRPr sz="4000" b="1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22263" indent="-322263" algn="l" defTabSz="914400" rtl="0" eaLnBrk="1" latinLnBrk="0" hangingPunct="1">
        <a:lnSpc>
          <a:spcPts val="2500"/>
        </a:lnSpc>
        <a:spcBef>
          <a:spcPts val="0"/>
        </a:spcBef>
        <a:buClr>
          <a:schemeClr val="tx2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647700" indent="-325438" algn="l" defTabSz="914400" rtl="0" eaLnBrk="1" latinLnBrk="0" hangingPunct="1">
        <a:lnSpc>
          <a:spcPts val="2500"/>
        </a:lnSpc>
        <a:spcBef>
          <a:spcPts val="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969963" indent="-323850" algn="l" defTabSz="914400" rtl="0" eaLnBrk="1" latinLnBrk="0" hangingPunct="1">
        <a:lnSpc>
          <a:spcPts val="2500"/>
        </a:lnSpc>
        <a:spcBef>
          <a:spcPts val="0"/>
        </a:spcBef>
        <a:buClr>
          <a:schemeClr val="tx2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293813" indent="-322263" algn="l" defTabSz="914400" rtl="0" eaLnBrk="1" latinLnBrk="0" hangingPunct="1">
        <a:lnSpc>
          <a:spcPts val="2500"/>
        </a:lnSpc>
        <a:spcBef>
          <a:spcPts val="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619250" indent="-323850" algn="l" defTabSz="914400" rtl="0" eaLnBrk="1" latinLnBrk="0" hangingPunct="1">
        <a:lnSpc>
          <a:spcPts val="2500"/>
        </a:lnSpc>
        <a:spcBef>
          <a:spcPts val="0"/>
        </a:spcBef>
        <a:buClr>
          <a:schemeClr val="tx2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mailto:info@plexuz.nl" TargetMode="Externa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jpeg"/><Relationship Id="rId4" Type="http://schemas.openxmlformats.org/officeDocument/2006/relationships/hyperlink" Target="mailto:martijn.vander.meulen@student.ru.nl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5.jpe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g"/><Relationship Id="rId5" Type="http://schemas.openxmlformats.org/officeDocument/2006/relationships/image" Target="../media/image7.jpeg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jpeg"/><Relationship Id="rId5" Type="http://schemas.openxmlformats.org/officeDocument/2006/relationships/image" Target="../media/image6.png"/><Relationship Id="rId4" Type="http://schemas.openxmlformats.org/officeDocument/2006/relationships/image" Target="../media/image5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jpeg"/><Relationship Id="rId5" Type="http://schemas.openxmlformats.org/officeDocument/2006/relationships/image" Target="../media/image6.png"/><Relationship Id="rId4" Type="http://schemas.openxmlformats.org/officeDocument/2006/relationships/image" Target="../media/image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www.ru.nl/publish/pages/729142/a4-pms-nl.jpg">
            <a:extLst>
              <a:ext uri="{FF2B5EF4-FFF2-40B4-BE49-F238E27FC236}">
                <a16:creationId xmlns:a16="http://schemas.microsoft.com/office/drawing/2014/main" id="{771C5E45-D210-4E55-81AF-893CB65A6AD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3969343"/>
            <a:ext cx="3552515" cy="7555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itel 7"/>
          <p:cNvSpPr>
            <a:spLocks noGrp="1"/>
          </p:cNvSpPr>
          <p:nvPr>
            <p:ph type="ctrTitle"/>
          </p:nvPr>
        </p:nvSpPr>
        <p:spPr>
          <a:xfrm>
            <a:off x="990016" y="928734"/>
            <a:ext cx="7452000" cy="533400"/>
          </a:xfrm>
        </p:spPr>
        <p:txBody>
          <a:bodyPr/>
          <a:lstStyle/>
          <a:p>
            <a:r>
              <a:rPr lang="nl-NL" sz="4400" dirty="0" err="1"/>
              <a:t>Plexuz</a:t>
            </a:r>
            <a:r>
              <a:rPr lang="nl-NL" sz="4400" dirty="0"/>
              <a:t> 				</a:t>
            </a:r>
            <a:r>
              <a:rPr lang="nl-NL" sz="2800" dirty="0"/>
              <a:t>Leer effectief!</a:t>
            </a:r>
            <a:endParaRPr lang="nl-NL" sz="4400" dirty="0"/>
          </a:p>
        </p:txBody>
      </p:sp>
      <p:sp>
        <p:nvSpPr>
          <p:cNvPr id="9" name="Ondertitel 8"/>
          <p:cNvSpPr>
            <a:spLocks noGrp="1"/>
          </p:cNvSpPr>
          <p:nvPr>
            <p:ph type="subTitle" idx="1"/>
          </p:nvPr>
        </p:nvSpPr>
        <p:spPr>
          <a:xfrm>
            <a:off x="990016" y="1803835"/>
            <a:ext cx="7452000" cy="533400"/>
          </a:xfrm>
        </p:spPr>
        <p:txBody>
          <a:bodyPr/>
          <a:lstStyle/>
          <a:p>
            <a:r>
              <a:rPr lang="nl-NL" sz="2800" dirty="0"/>
              <a:t>RU Onderwijsdag 2018</a:t>
            </a:r>
          </a:p>
        </p:txBody>
      </p:sp>
      <p:sp>
        <p:nvSpPr>
          <p:cNvPr id="10" name="Tijdelijke aanduiding voor tekst 9"/>
          <p:cNvSpPr>
            <a:spLocks noGrp="1"/>
          </p:cNvSpPr>
          <p:nvPr>
            <p:ph type="body" sz="quarter" idx="10"/>
          </p:nvPr>
        </p:nvSpPr>
        <p:spPr>
          <a:xfrm>
            <a:off x="990016" y="2678937"/>
            <a:ext cx="5346157" cy="635000"/>
          </a:xfrm>
        </p:spPr>
        <p:txBody>
          <a:bodyPr/>
          <a:lstStyle/>
          <a:p>
            <a:r>
              <a:rPr lang="nl-NL" dirty="0"/>
              <a:t>Donderdag 1 februari 2018</a:t>
            </a:r>
          </a:p>
          <a:p>
            <a:r>
              <a:rPr lang="nl-NL" dirty="0"/>
              <a:t>Martijn van der Meulen</a:t>
            </a:r>
          </a:p>
        </p:txBody>
      </p:sp>
      <p:pic>
        <p:nvPicPr>
          <p:cNvPr id="7" name="Afbeelding 6">
            <a:extLst>
              <a:ext uri="{FF2B5EF4-FFF2-40B4-BE49-F238E27FC236}">
                <a16:creationId xmlns:a16="http://schemas.microsoft.com/office/drawing/2014/main" id="{83B8A198-038A-4B89-8BFD-4C58D8F79D9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6016" y="3939902"/>
            <a:ext cx="814408" cy="8144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583752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4A8F4EE-4004-4DAF-B1F7-A5755C00E9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Resultaten proeftuin</a:t>
            </a:r>
          </a:p>
        </p:txBody>
      </p:sp>
      <p:pic>
        <p:nvPicPr>
          <p:cNvPr id="8" name="Picture 2" descr="http://www.ru.nl/publish/pages/729142/a4-pms-nl.jpg">
            <a:extLst>
              <a:ext uri="{FF2B5EF4-FFF2-40B4-BE49-F238E27FC236}">
                <a16:creationId xmlns:a16="http://schemas.microsoft.com/office/drawing/2014/main" id="{20ECD4A4-3530-420D-8BE4-022551B3DFC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4721394"/>
            <a:ext cx="1824323" cy="3879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Afbeelding 9">
            <a:extLst>
              <a:ext uri="{FF2B5EF4-FFF2-40B4-BE49-F238E27FC236}">
                <a16:creationId xmlns:a16="http://schemas.microsoft.com/office/drawing/2014/main" id="{7E41FF38-5E6C-473E-8CD2-36843B72C3C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40463" y="4745171"/>
            <a:ext cx="387985" cy="387985"/>
          </a:xfrm>
          <a:prstGeom prst="rect">
            <a:avLst/>
          </a:prstGeom>
        </p:spPr>
      </p:pic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E3E9818C-783D-49A1-82B4-E34B54A64AB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/>
              <a:t>Studenten enthousiast: handige app (altijd te gebruiken), direct feedback, stimuleert om te leren</a:t>
            </a:r>
          </a:p>
          <a:p>
            <a:r>
              <a:rPr lang="nl-NL" dirty="0"/>
              <a:t>Ook buiten lestijd gestudeerd</a:t>
            </a:r>
          </a:p>
          <a:p>
            <a:r>
              <a:rPr lang="nl-NL" dirty="0"/>
              <a:t>‘Kruisbestuiving’ in deze opzet niet meetbaar</a:t>
            </a:r>
          </a:p>
          <a:p>
            <a:r>
              <a:rPr lang="nl-NL" dirty="0"/>
              <a:t>Alle studenten hebben de FTE gehaald </a:t>
            </a:r>
            <a:r>
              <a:rPr lang="nl-NL" dirty="0">
                <a:sym typeface="Wingdings" panose="05000000000000000000" pitchFamily="2" charset="2"/>
              </a:rPr>
              <a:t></a:t>
            </a:r>
            <a:endParaRPr lang="nl-NL" dirty="0"/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18368509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4E6854A-26AE-48B4-9AFC-7ADC49D4DC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Proeftuin pilot 2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1CBA80C4-57CE-4918-9D0A-B5E5A8212AC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/>
              <a:t>Cohort 2017-2018 </a:t>
            </a:r>
            <a:r>
              <a:rPr lang="nl-NL" dirty="0" err="1"/>
              <a:t>jaarlaag</a:t>
            </a:r>
            <a:r>
              <a:rPr lang="nl-NL" dirty="0"/>
              <a:t> 1 voor eerste toets</a:t>
            </a:r>
          </a:p>
          <a:p>
            <a:r>
              <a:rPr lang="nl-NL" dirty="0" err="1"/>
              <a:t>Anywhere</a:t>
            </a:r>
            <a:r>
              <a:rPr lang="nl-NL" dirty="0"/>
              <a:t>, </a:t>
            </a:r>
            <a:r>
              <a:rPr lang="nl-NL" dirty="0" err="1"/>
              <a:t>anytime</a:t>
            </a:r>
            <a:endParaRPr lang="nl-NL" dirty="0"/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EF6A0FFD-AAA4-4B53-9F36-654234D392D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9498"/>
          <a:stretch/>
        </p:blipFill>
        <p:spPr>
          <a:xfrm>
            <a:off x="7092280" y="1815897"/>
            <a:ext cx="367354" cy="2670730"/>
          </a:xfrm>
          <a:prstGeom prst="rect">
            <a:avLst/>
          </a:prstGeom>
        </p:spPr>
      </p:pic>
      <p:graphicFrame>
        <p:nvGraphicFramePr>
          <p:cNvPr id="6" name="Grafiek 5">
            <a:extLst>
              <a:ext uri="{FF2B5EF4-FFF2-40B4-BE49-F238E27FC236}">
                <a16:creationId xmlns:a16="http://schemas.microsoft.com/office/drawing/2014/main" id="{852F57CC-EA14-404B-B5FD-0B4AC3C8F1EE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509020811"/>
              </p:ext>
            </p:extLst>
          </p:nvPr>
        </p:nvGraphicFramePr>
        <p:xfrm>
          <a:off x="683568" y="2362696"/>
          <a:ext cx="45720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83403181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E0A701D-81CC-4B62-A29A-866F638279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Dashboard voor docenten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6B335019-2DC5-442B-BC4D-6E1484F30A6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/>
              <a:t>Evalueer het leerproces van de klas of cohort</a:t>
            </a:r>
          </a:p>
          <a:p>
            <a:pPr lvl="1"/>
            <a:r>
              <a:rPr lang="nl-NL" dirty="0"/>
              <a:t>Bepaal en verbeter de inhoud van het onderwijs op basis van studieprestaties per onderwerp</a:t>
            </a:r>
          </a:p>
          <a:p>
            <a:r>
              <a:rPr lang="nl-NL" dirty="0"/>
              <a:t>Deel werkgroepen in op kennisniveau voor optimale kennisuitwisseling</a:t>
            </a:r>
          </a:p>
          <a:p>
            <a:r>
              <a:rPr lang="nl-NL" dirty="0"/>
              <a:t>Maak </a:t>
            </a:r>
            <a:r>
              <a:rPr lang="nl-NL" dirty="0" err="1"/>
              <a:t>toetsvragen</a:t>
            </a:r>
            <a:r>
              <a:rPr lang="nl-NL" dirty="0"/>
              <a:t> en evalueer hoe deze bij de groep gemaakt worden</a:t>
            </a:r>
            <a:br>
              <a:rPr lang="nl-NL" dirty="0"/>
            </a:br>
            <a:endParaRPr lang="nl-NL" dirty="0"/>
          </a:p>
          <a:p>
            <a:pPr marL="0" indent="0" algn="ctr">
              <a:buNone/>
            </a:pPr>
            <a:r>
              <a:rPr lang="nl-NL" b="1" dirty="0"/>
              <a:t>Het g</a:t>
            </a:r>
            <a:endParaRPr lang="nl-NL" dirty="0"/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D9CBA6F8-F2A8-4A5B-9C74-52DAFD481A9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2000" y="3216701"/>
            <a:ext cx="5358556" cy="16835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064994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4A8F4EE-4004-4DAF-B1F7-A5755C00E9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Demo en brainstorm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7AC8B2FF-8FA7-49D9-B9FE-BD7126D9DF6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/>
              <a:t>Welke functionaliteit is het meest interessant?</a:t>
            </a:r>
          </a:p>
          <a:p>
            <a:r>
              <a:rPr lang="nl-NL" dirty="0">
                <a:hlinkClick r:id="rId3"/>
              </a:rPr>
              <a:t>info@plexuz.nl</a:t>
            </a:r>
            <a:r>
              <a:rPr lang="nl-NL" dirty="0"/>
              <a:t>, </a:t>
            </a:r>
            <a:r>
              <a:rPr lang="nl-NL" dirty="0">
                <a:hlinkClick r:id="rId4"/>
              </a:rPr>
              <a:t>martijn.vander.meulen@student.ru.nl</a:t>
            </a:r>
            <a:endParaRPr lang="nl-NL" dirty="0"/>
          </a:p>
          <a:p>
            <a:endParaRPr lang="nl-NL" dirty="0"/>
          </a:p>
        </p:txBody>
      </p:sp>
      <p:pic>
        <p:nvPicPr>
          <p:cNvPr id="8" name="Picture 2" descr="http://www.ru.nl/publish/pages/729142/a4-pms-nl.jpg">
            <a:extLst>
              <a:ext uri="{FF2B5EF4-FFF2-40B4-BE49-F238E27FC236}">
                <a16:creationId xmlns:a16="http://schemas.microsoft.com/office/drawing/2014/main" id="{20ECD4A4-3530-420D-8BE4-022551B3DFC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4721394"/>
            <a:ext cx="1824323" cy="3879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Afbeelding 9">
            <a:extLst>
              <a:ext uri="{FF2B5EF4-FFF2-40B4-BE49-F238E27FC236}">
                <a16:creationId xmlns:a16="http://schemas.microsoft.com/office/drawing/2014/main" id="{7E41FF38-5E6C-473E-8CD2-36843B72C3C2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40463" y="4745171"/>
            <a:ext cx="387985" cy="3879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275969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4A8F4EE-4004-4DAF-B1F7-A5755C00E9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Aanleiding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7AC8B2FF-8FA7-49D9-B9FE-BD7126D9DF6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/>
              <a:t>Veel stof in korte tijd</a:t>
            </a:r>
          </a:p>
          <a:p>
            <a:r>
              <a:rPr lang="nl-NL" dirty="0"/>
              <a:t>Behoefte aan feedback/</a:t>
            </a:r>
            <a:r>
              <a:rPr lang="nl-NL" dirty="0" err="1"/>
              <a:t>actionable</a:t>
            </a:r>
            <a:r>
              <a:rPr lang="nl-NL" dirty="0"/>
              <a:t> </a:t>
            </a:r>
            <a:r>
              <a:rPr lang="nl-NL" dirty="0" err="1"/>
              <a:t>insights</a:t>
            </a:r>
            <a:r>
              <a:rPr lang="nl-NL" dirty="0"/>
              <a:t> (feedback als </a:t>
            </a:r>
            <a:r>
              <a:rPr lang="nl-NL" i="1" dirty="0"/>
              <a:t>assessment </a:t>
            </a:r>
            <a:r>
              <a:rPr lang="nl-NL" i="1" dirty="0" err="1"/>
              <a:t>for</a:t>
            </a:r>
            <a:r>
              <a:rPr lang="nl-NL" i="1" dirty="0"/>
              <a:t> </a:t>
            </a:r>
            <a:r>
              <a:rPr lang="nl-NL" i="1" dirty="0" err="1"/>
              <a:t>learning</a:t>
            </a:r>
            <a:r>
              <a:rPr lang="nl-NL" dirty="0"/>
              <a:t>)</a:t>
            </a:r>
          </a:p>
          <a:p>
            <a:r>
              <a:rPr lang="nl-NL" dirty="0"/>
              <a:t>Studie geneeskunde</a:t>
            </a:r>
          </a:p>
          <a:p>
            <a:pPr lvl="1"/>
            <a:r>
              <a:rPr lang="nl-NL" dirty="0"/>
              <a:t>Veel studenten, gedreven</a:t>
            </a:r>
          </a:p>
          <a:p>
            <a:pPr lvl="1"/>
            <a:r>
              <a:rPr lang="nl-NL" dirty="0"/>
              <a:t>Veel feitenkennis</a:t>
            </a:r>
          </a:p>
        </p:txBody>
      </p:sp>
      <p:pic>
        <p:nvPicPr>
          <p:cNvPr id="8" name="Picture 2" descr="http://www.ru.nl/publish/pages/729142/a4-pms-nl.jpg">
            <a:extLst>
              <a:ext uri="{FF2B5EF4-FFF2-40B4-BE49-F238E27FC236}">
                <a16:creationId xmlns:a16="http://schemas.microsoft.com/office/drawing/2014/main" id="{20ECD4A4-3530-420D-8BE4-022551B3DFC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4721394"/>
            <a:ext cx="1824323" cy="3879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Afbeelding 9">
            <a:extLst>
              <a:ext uri="{FF2B5EF4-FFF2-40B4-BE49-F238E27FC236}">
                <a16:creationId xmlns:a16="http://schemas.microsoft.com/office/drawing/2014/main" id="{7E41FF38-5E6C-473E-8CD2-36843B72C3C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40463" y="4745171"/>
            <a:ext cx="387985" cy="3879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428525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15BE380-AC31-4870-BD71-BAE6E40D43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Visie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416D23DF-B34E-4CC8-8C77-ECA65A38A63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2000" y="1203719"/>
            <a:ext cx="8100000" cy="3152632"/>
          </a:xfrm>
        </p:spPr>
        <p:txBody>
          <a:bodyPr/>
          <a:lstStyle/>
          <a:p>
            <a:pPr marL="0" indent="0">
              <a:buNone/>
            </a:pPr>
            <a:endParaRPr lang="nl-NL" dirty="0"/>
          </a:p>
          <a:p>
            <a:r>
              <a:rPr lang="nl-NL" dirty="0"/>
              <a:t>Studenten weten waar hun kennislacunes liggen</a:t>
            </a:r>
          </a:p>
          <a:p>
            <a:r>
              <a:rPr lang="nl-NL" dirty="0"/>
              <a:t>Preventie; reactief </a:t>
            </a:r>
            <a:r>
              <a:rPr lang="nl-NL" dirty="0">
                <a:sym typeface="Wingdings" panose="05000000000000000000" pitchFamily="2" charset="2"/>
              </a:rPr>
              <a:t> proactief / continu</a:t>
            </a:r>
            <a:endParaRPr lang="nl-NL" dirty="0"/>
          </a:p>
          <a:p>
            <a:r>
              <a:rPr lang="nl-NL" dirty="0"/>
              <a:t>Bijdrage van docenten door de inhoud van onderwijs te verbeteren aan de hand van resultaten</a:t>
            </a:r>
          </a:p>
          <a:p>
            <a:pPr algn="ctr"/>
            <a:endParaRPr lang="nl-NL" dirty="0"/>
          </a:p>
          <a:p>
            <a:pPr marL="0" indent="0" algn="ctr">
              <a:buNone/>
            </a:pPr>
            <a:r>
              <a:rPr lang="nl-NL" b="1" dirty="0"/>
              <a:t>Het streven van </a:t>
            </a:r>
            <a:r>
              <a:rPr lang="nl-NL" b="1" dirty="0" err="1"/>
              <a:t>Plexuz</a:t>
            </a:r>
            <a:r>
              <a:rPr lang="nl-NL" b="1" dirty="0"/>
              <a:t> is om ervoor te zorgen dat betere dokters afstuderen van iedere Universiteit in Nederland</a:t>
            </a:r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93626750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4A8F4EE-4004-4DAF-B1F7-A5755C00E9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Achter de schermen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7AC8B2FF-8FA7-49D9-B9FE-BD7126D9DF6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/>
              <a:t>Type vraag, onderwerp, uitleg</a:t>
            </a:r>
          </a:p>
          <a:p>
            <a:r>
              <a:rPr lang="nl-NL" dirty="0"/>
              <a:t>O.a. </a:t>
            </a:r>
            <a:r>
              <a:rPr lang="nl-NL" dirty="0" err="1"/>
              <a:t>spaced</a:t>
            </a:r>
            <a:r>
              <a:rPr lang="nl-NL" dirty="0"/>
              <a:t> </a:t>
            </a:r>
            <a:r>
              <a:rPr lang="nl-NL" dirty="0" err="1"/>
              <a:t>repetition</a:t>
            </a:r>
            <a:r>
              <a:rPr lang="nl-NL" dirty="0"/>
              <a:t> </a:t>
            </a:r>
            <a:r>
              <a:rPr lang="nl-NL" dirty="0" err="1"/>
              <a:t>learning</a:t>
            </a:r>
            <a:endParaRPr lang="nl-NL" dirty="0"/>
          </a:p>
          <a:p>
            <a:r>
              <a:rPr lang="nl-NL" dirty="0"/>
              <a:t>Leeradvies algoritme</a:t>
            </a:r>
          </a:p>
          <a:p>
            <a:endParaRPr lang="nl-NL" dirty="0"/>
          </a:p>
        </p:txBody>
      </p:sp>
      <p:pic>
        <p:nvPicPr>
          <p:cNvPr id="8" name="Picture 2" descr="http://www.ru.nl/publish/pages/729142/a4-pms-nl.jpg">
            <a:extLst>
              <a:ext uri="{FF2B5EF4-FFF2-40B4-BE49-F238E27FC236}">
                <a16:creationId xmlns:a16="http://schemas.microsoft.com/office/drawing/2014/main" id="{20ECD4A4-3530-420D-8BE4-022551B3DFC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4721394"/>
            <a:ext cx="1824323" cy="3879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Afbeelding 9">
            <a:extLst>
              <a:ext uri="{FF2B5EF4-FFF2-40B4-BE49-F238E27FC236}">
                <a16:creationId xmlns:a16="http://schemas.microsoft.com/office/drawing/2014/main" id="{7E41FF38-5E6C-473E-8CD2-36843B72C3C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40463" y="4745171"/>
            <a:ext cx="387985" cy="387985"/>
          </a:xfrm>
          <a:prstGeom prst="rect">
            <a:avLst/>
          </a:prstGeom>
        </p:spPr>
      </p:pic>
      <p:pic>
        <p:nvPicPr>
          <p:cNvPr id="5" name="Afbeelding 4">
            <a:extLst>
              <a:ext uri="{FF2B5EF4-FFF2-40B4-BE49-F238E27FC236}">
                <a16:creationId xmlns:a16="http://schemas.microsoft.com/office/drawing/2014/main" id="{34D41EB9-FC1E-482F-99DF-A5F0AFC2ECE8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2977" y="1772610"/>
            <a:ext cx="1632827" cy="2709571"/>
          </a:xfrm>
          <a:prstGeom prst="rect">
            <a:avLst/>
          </a:prstGeom>
        </p:spPr>
      </p:pic>
      <p:pic>
        <p:nvPicPr>
          <p:cNvPr id="11" name="Afbeelding 10">
            <a:extLst>
              <a:ext uri="{FF2B5EF4-FFF2-40B4-BE49-F238E27FC236}">
                <a16:creationId xmlns:a16="http://schemas.microsoft.com/office/drawing/2014/main" id="{1253135C-3FC9-4385-AD3C-B66D094A9A5A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5936" y="1775423"/>
            <a:ext cx="1632827" cy="2709493"/>
          </a:xfrm>
          <a:prstGeom prst="rect">
            <a:avLst/>
          </a:prstGeom>
        </p:spPr>
      </p:pic>
      <p:pic>
        <p:nvPicPr>
          <p:cNvPr id="14" name="Afbeelding 13">
            <a:extLst>
              <a:ext uri="{FF2B5EF4-FFF2-40B4-BE49-F238E27FC236}">
                <a16:creationId xmlns:a16="http://schemas.microsoft.com/office/drawing/2014/main" id="{D73DA4F1-BABA-4166-A7B1-5DFE31C2C982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10122" y="2850484"/>
            <a:ext cx="2808200" cy="1633807"/>
          </a:xfrm>
          <a:prstGeom prst="rect">
            <a:avLst/>
          </a:prstGeom>
        </p:spPr>
      </p:pic>
      <p:pic>
        <p:nvPicPr>
          <p:cNvPr id="6" name="Afbeelding 5">
            <a:extLst>
              <a:ext uri="{FF2B5EF4-FFF2-40B4-BE49-F238E27FC236}">
                <a16:creationId xmlns:a16="http://schemas.microsoft.com/office/drawing/2014/main" id="{8C53B4C0-5DA6-47D1-AF8C-FFB1BE866B2B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59885" y="1772609"/>
            <a:ext cx="1632827" cy="27123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04361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4A8F4EE-4004-4DAF-B1F7-A5755C00E9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Timeline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7AC8B2FF-8FA7-49D9-B9FE-BD7126D9DF6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/>
              <a:t>2014 project gestart</a:t>
            </a:r>
          </a:p>
          <a:p>
            <a:r>
              <a:rPr lang="nl-NL" dirty="0"/>
              <a:t>2015 eerste prototype ontwikkeld</a:t>
            </a:r>
          </a:p>
          <a:p>
            <a:r>
              <a:rPr lang="nl-NL" dirty="0"/>
              <a:t>2015 okt pilot AMC</a:t>
            </a:r>
          </a:p>
          <a:p>
            <a:r>
              <a:rPr lang="nl-NL" dirty="0"/>
              <a:t>2016 </a:t>
            </a:r>
            <a:r>
              <a:rPr lang="nl-NL" dirty="0" err="1"/>
              <a:t>StartUP</a:t>
            </a:r>
            <a:r>
              <a:rPr lang="nl-NL" dirty="0"/>
              <a:t> program </a:t>
            </a:r>
            <a:r>
              <a:rPr lang="nl-NL" dirty="0" err="1"/>
              <a:t>Radboudumc</a:t>
            </a:r>
            <a:r>
              <a:rPr lang="nl-NL" dirty="0"/>
              <a:t> en SPIG</a:t>
            </a:r>
          </a:p>
          <a:p>
            <a:r>
              <a:rPr lang="nl-NL" dirty="0"/>
              <a:t>2017 apr start 2 pilots Proeftuinen ICT Radboudumc</a:t>
            </a:r>
          </a:p>
          <a:p>
            <a:r>
              <a:rPr lang="nl-NL" dirty="0"/>
              <a:t>2017 dec start doorontwikkeling met RU ICT en SURF</a:t>
            </a:r>
          </a:p>
        </p:txBody>
      </p:sp>
      <p:pic>
        <p:nvPicPr>
          <p:cNvPr id="8" name="Picture 2" descr="http://www.ru.nl/publish/pages/729142/a4-pms-nl.jpg">
            <a:extLst>
              <a:ext uri="{FF2B5EF4-FFF2-40B4-BE49-F238E27FC236}">
                <a16:creationId xmlns:a16="http://schemas.microsoft.com/office/drawing/2014/main" id="{20ECD4A4-3530-420D-8BE4-022551B3DFC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4721394"/>
            <a:ext cx="1824323" cy="3879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Afbeelding 9">
            <a:extLst>
              <a:ext uri="{FF2B5EF4-FFF2-40B4-BE49-F238E27FC236}">
                <a16:creationId xmlns:a16="http://schemas.microsoft.com/office/drawing/2014/main" id="{7E41FF38-5E6C-473E-8CD2-36843B72C3C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40463" y="4745171"/>
            <a:ext cx="387985" cy="3879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13449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4A8F4EE-4004-4DAF-B1F7-A5755C00E9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Functionaliteit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7AC8B2FF-8FA7-49D9-B9FE-BD7126D9DF6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7504" y="1525378"/>
            <a:ext cx="4266024" cy="3152632"/>
          </a:xfrm>
        </p:spPr>
        <p:txBody>
          <a:bodyPr/>
          <a:lstStyle/>
          <a:p>
            <a:r>
              <a:rPr lang="nl-NL" sz="1800" dirty="0"/>
              <a:t>Verbeter je kennis en oefen voor tentamens</a:t>
            </a:r>
          </a:p>
          <a:p>
            <a:r>
              <a:rPr lang="nl-NL" sz="1800" dirty="0"/>
              <a:t>Volg je leerproces door resultaten direct in te zien</a:t>
            </a:r>
          </a:p>
          <a:p>
            <a:r>
              <a:rPr lang="nl-NL" sz="1800" dirty="0"/>
              <a:t>Ontvang een gepersonaliseerd leeradvies, afgestemd op jouw kennisniveau</a:t>
            </a:r>
          </a:p>
          <a:p>
            <a:r>
              <a:rPr lang="nl-NL" sz="1800" dirty="0"/>
              <a:t>Vergelijk je studieresultaten met medestudenten</a:t>
            </a:r>
          </a:p>
          <a:p>
            <a:r>
              <a:rPr lang="nl-NL" sz="1800" dirty="0"/>
              <a:t>Maak studiegroepen en studeer samen met studiegenoten, altijd en overal</a:t>
            </a:r>
          </a:p>
          <a:p>
            <a:endParaRPr lang="nl-NL" sz="1800" dirty="0"/>
          </a:p>
        </p:txBody>
      </p:sp>
      <p:pic>
        <p:nvPicPr>
          <p:cNvPr id="8" name="Picture 2" descr="http://www.ru.nl/publish/pages/729142/a4-pms-nl.jpg">
            <a:extLst>
              <a:ext uri="{FF2B5EF4-FFF2-40B4-BE49-F238E27FC236}">
                <a16:creationId xmlns:a16="http://schemas.microsoft.com/office/drawing/2014/main" id="{20ECD4A4-3530-420D-8BE4-022551B3DFC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4721394"/>
            <a:ext cx="1824323" cy="3879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Afbeelding 9">
            <a:extLst>
              <a:ext uri="{FF2B5EF4-FFF2-40B4-BE49-F238E27FC236}">
                <a16:creationId xmlns:a16="http://schemas.microsoft.com/office/drawing/2014/main" id="{7E41FF38-5E6C-473E-8CD2-36843B72C3C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40463" y="4745171"/>
            <a:ext cx="387985" cy="387985"/>
          </a:xfrm>
          <a:prstGeom prst="rect">
            <a:avLst/>
          </a:prstGeom>
        </p:spPr>
      </p:pic>
      <p:sp>
        <p:nvSpPr>
          <p:cNvPr id="4" name="Rechthoek 3">
            <a:extLst>
              <a:ext uri="{FF2B5EF4-FFF2-40B4-BE49-F238E27FC236}">
                <a16:creationId xmlns:a16="http://schemas.microsoft.com/office/drawing/2014/main" id="{347B7FA8-A827-4E4F-AD2A-2F278C256ACC}"/>
              </a:ext>
            </a:extLst>
          </p:cNvPr>
          <p:cNvSpPr/>
          <p:nvPr/>
        </p:nvSpPr>
        <p:spPr>
          <a:xfrm>
            <a:off x="4659197" y="1524515"/>
            <a:ext cx="4572000" cy="3139321"/>
          </a:xfrm>
          <a:prstGeom prst="rect">
            <a:avLst/>
          </a:prstGeom>
        </p:spPr>
        <p:txBody>
          <a:bodyPr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dirty="0"/>
              <a:t>Evalueer het leerproces van de klas of cohort op een kosten- en </a:t>
            </a:r>
            <a:r>
              <a:rPr lang="nl-NL" dirty="0" err="1"/>
              <a:t>tijdsbesparende</a:t>
            </a:r>
            <a:r>
              <a:rPr lang="nl-NL" dirty="0"/>
              <a:t> manier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dirty="0"/>
              <a:t>Bepaal en verbeter de inhoud van het onderwijs op basis van studieprestaties per onderwerp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dirty="0"/>
              <a:t>Deel werkgroepen in op spreiding in kennisniveau voor optimale kennisuitwisseling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dirty="0"/>
              <a:t>Maak </a:t>
            </a:r>
            <a:r>
              <a:rPr lang="nl-NL" dirty="0" err="1"/>
              <a:t>toetsvragen</a:t>
            </a:r>
            <a:r>
              <a:rPr lang="nl-NL" dirty="0"/>
              <a:t> en evalueer hoe deze bij de groep gemaakt worden</a:t>
            </a:r>
          </a:p>
        </p:txBody>
      </p:sp>
    </p:spTree>
    <p:extLst>
      <p:ext uri="{BB962C8B-B14F-4D97-AF65-F5344CB8AC3E}">
        <p14:creationId xmlns:p14="http://schemas.microsoft.com/office/powerpoint/2010/main" val="245415234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4A8F4EE-4004-4DAF-B1F7-A5755C00E9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Proeftuin pilot 1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7AC8B2FF-8FA7-49D9-B9FE-BD7126D9DF6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/>
              <a:t>Farmacotherapie eindtoets</a:t>
            </a:r>
          </a:p>
          <a:p>
            <a:endParaRPr lang="nl-NL" dirty="0"/>
          </a:p>
          <a:p>
            <a:pPr marL="457200" indent="-457200">
              <a:buFont typeface="+mj-lt"/>
              <a:buAutoNum type="arabicPeriod"/>
            </a:pPr>
            <a:r>
              <a:rPr lang="nl-NL" dirty="0"/>
              <a:t>‘Pretoets’: vragen maken vanaf dag één</a:t>
            </a:r>
          </a:p>
          <a:p>
            <a:pPr marL="457200" indent="-457200">
              <a:buFont typeface="+mj-lt"/>
              <a:buAutoNum type="arabicPeriod"/>
            </a:pPr>
            <a:r>
              <a:rPr lang="nl-NL" dirty="0"/>
              <a:t>Na 3.5 week: studenten ingedeeld </a:t>
            </a:r>
            <a:r>
              <a:rPr lang="nl-NL" dirty="0" err="1"/>
              <a:t>obv</a:t>
            </a:r>
            <a:r>
              <a:rPr lang="nl-NL" dirty="0"/>
              <a:t> resultaten in leerdoelen</a:t>
            </a:r>
          </a:p>
          <a:p>
            <a:pPr marL="457200" indent="-457200">
              <a:buFont typeface="+mj-lt"/>
              <a:buAutoNum type="arabicPeriod"/>
            </a:pPr>
            <a:r>
              <a:rPr lang="nl-NL" dirty="0"/>
              <a:t>Na 4 weken: farmacotherapie eindtoets</a:t>
            </a:r>
          </a:p>
        </p:txBody>
      </p:sp>
      <p:pic>
        <p:nvPicPr>
          <p:cNvPr id="8" name="Picture 2" descr="http://www.ru.nl/publish/pages/729142/a4-pms-nl.jpg">
            <a:extLst>
              <a:ext uri="{FF2B5EF4-FFF2-40B4-BE49-F238E27FC236}">
                <a16:creationId xmlns:a16="http://schemas.microsoft.com/office/drawing/2014/main" id="{20ECD4A4-3530-420D-8BE4-022551B3DFC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4721394"/>
            <a:ext cx="1824323" cy="3879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Afbeelding 9">
            <a:extLst>
              <a:ext uri="{FF2B5EF4-FFF2-40B4-BE49-F238E27FC236}">
                <a16:creationId xmlns:a16="http://schemas.microsoft.com/office/drawing/2014/main" id="{7E41FF38-5E6C-473E-8CD2-36843B72C3C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40463" y="4745171"/>
            <a:ext cx="387985" cy="3879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580496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4A8F4EE-4004-4DAF-B1F7-A5755C00E9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 dirty="0"/>
          </a:p>
        </p:txBody>
      </p:sp>
      <p:pic>
        <p:nvPicPr>
          <p:cNvPr id="5" name="Tijdelijke aanduiding voor inhoud 4">
            <a:extLst>
              <a:ext uri="{FF2B5EF4-FFF2-40B4-BE49-F238E27FC236}">
                <a16:creationId xmlns:a16="http://schemas.microsoft.com/office/drawing/2014/main" id="{91764742-96B9-4615-9E70-6DCF73894A5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16" y="2067608"/>
            <a:ext cx="4530658" cy="2548495"/>
          </a:xfrm>
        </p:spPr>
      </p:pic>
      <p:pic>
        <p:nvPicPr>
          <p:cNvPr id="8" name="Picture 2" descr="http://www.ru.nl/publish/pages/729142/a4-pms-nl.jpg">
            <a:extLst>
              <a:ext uri="{FF2B5EF4-FFF2-40B4-BE49-F238E27FC236}">
                <a16:creationId xmlns:a16="http://schemas.microsoft.com/office/drawing/2014/main" id="{20ECD4A4-3530-420D-8BE4-022551B3DFC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4721394"/>
            <a:ext cx="1824323" cy="3879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Afbeelding 9">
            <a:extLst>
              <a:ext uri="{FF2B5EF4-FFF2-40B4-BE49-F238E27FC236}">
                <a16:creationId xmlns:a16="http://schemas.microsoft.com/office/drawing/2014/main" id="{7E41FF38-5E6C-473E-8CD2-36843B72C3C2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40463" y="4745171"/>
            <a:ext cx="387985" cy="387985"/>
          </a:xfrm>
          <a:prstGeom prst="rect">
            <a:avLst/>
          </a:prstGeom>
        </p:spPr>
      </p:pic>
      <p:pic>
        <p:nvPicPr>
          <p:cNvPr id="7" name="Afbeelding 6">
            <a:extLst>
              <a:ext uri="{FF2B5EF4-FFF2-40B4-BE49-F238E27FC236}">
                <a16:creationId xmlns:a16="http://schemas.microsoft.com/office/drawing/2014/main" id="{C488F7B7-E0F3-4316-85BA-7B05D02FB502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91769" y="2067608"/>
            <a:ext cx="4530657" cy="25484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638635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4A8F4EE-4004-4DAF-B1F7-A5755C00E9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 dirty="0"/>
          </a:p>
        </p:txBody>
      </p:sp>
      <p:pic>
        <p:nvPicPr>
          <p:cNvPr id="5" name="Tijdelijke aanduiding voor inhoud 4">
            <a:extLst>
              <a:ext uri="{FF2B5EF4-FFF2-40B4-BE49-F238E27FC236}">
                <a16:creationId xmlns:a16="http://schemas.microsoft.com/office/drawing/2014/main" id="{06BF113D-2FEE-45ED-A375-E8F4C8243C4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8183"/>
          <a:stretch/>
        </p:blipFill>
        <p:spPr>
          <a:xfrm rot="5400000">
            <a:off x="478829" y="1775370"/>
            <a:ext cx="3217790" cy="2520280"/>
          </a:xfrm>
        </p:spPr>
      </p:pic>
      <p:pic>
        <p:nvPicPr>
          <p:cNvPr id="8" name="Picture 2" descr="http://www.ru.nl/publish/pages/729142/a4-pms-nl.jpg">
            <a:extLst>
              <a:ext uri="{FF2B5EF4-FFF2-40B4-BE49-F238E27FC236}">
                <a16:creationId xmlns:a16="http://schemas.microsoft.com/office/drawing/2014/main" id="{20ECD4A4-3530-420D-8BE4-022551B3DFC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4721394"/>
            <a:ext cx="1824323" cy="3879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Afbeelding 9">
            <a:extLst>
              <a:ext uri="{FF2B5EF4-FFF2-40B4-BE49-F238E27FC236}">
                <a16:creationId xmlns:a16="http://schemas.microsoft.com/office/drawing/2014/main" id="{7E41FF38-5E6C-473E-8CD2-36843B72C3C2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40463" y="4745171"/>
            <a:ext cx="387985" cy="387985"/>
          </a:xfrm>
          <a:prstGeom prst="rect">
            <a:avLst/>
          </a:prstGeom>
        </p:spPr>
      </p:pic>
      <p:pic>
        <p:nvPicPr>
          <p:cNvPr id="7" name="Afbeelding 6">
            <a:extLst>
              <a:ext uri="{FF2B5EF4-FFF2-40B4-BE49-F238E27FC236}">
                <a16:creationId xmlns:a16="http://schemas.microsoft.com/office/drawing/2014/main" id="{484DB2BA-9E71-4142-83FE-38285C83AB47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66219" y="2139702"/>
            <a:ext cx="4452805" cy="25047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7156621"/>
      </p:ext>
    </p:extLst>
  </p:cSld>
  <p:clrMapOvr>
    <a:masterClrMapping/>
  </p:clrMapOvr>
</p:sld>
</file>

<file path=ppt/theme/theme1.xml><?xml version="1.0" encoding="utf-8"?>
<a:theme xmlns:a="http://schemas.openxmlformats.org/drawingml/2006/main" name="Radboudumc">
  <a:themeElements>
    <a:clrScheme name="Radboudumc">
      <a:dk1>
        <a:srgbClr val="000000"/>
      </a:dk1>
      <a:lt1>
        <a:sysClr val="window" lastClr="FFFFFF"/>
      </a:lt1>
      <a:dk2>
        <a:srgbClr val="00AFDC"/>
      </a:dk2>
      <a:lt2>
        <a:srgbClr val="FFFFFF"/>
      </a:lt2>
      <a:accent1>
        <a:srgbClr val="006991"/>
      </a:accent1>
      <a:accent2>
        <a:srgbClr val="7FB4C8"/>
      </a:accent2>
      <a:accent3>
        <a:srgbClr val="00AFDC"/>
      </a:accent3>
      <a:accent4>
        <a:srgbClr val="7FD7ED"/>
      </a:accent4>
      <a:accent5>
        <a:srgbClr val="CCCCCC"/>
      </a:accent5>
      <a:accent6>
        <a:srgbClr val="E6E6E6"/>
      </a:accent6>
      <a:hlink>
        <a:srgbClr val="000000"/>
      </a:hlink>
      <a:folHlink>
        <a:srgbClr val="00AFDC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Radboudumc_16x9</Template>
  <TotalTime>2174</TotalTime>
  <Words>391</Words>
  <Application>Microsoft Office PowerPoint</Application>
  <PresentationFormat>Diavoorstelling (16:9)</PresentationFormat>
  <Paragraphs>71</Paragraphs>
  <Slides>13</Slides>
  <Notes>9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2</vt:i4>
      </vt:variant>
      <vt:variant>
        <vt:lpstr>Thema</vt:lpstr>
      </vt:variant>
      <vt:variant>
        <vt:i4>1</vt:i4>
      </vt:variant>
      <vt:variant>
        <vt:lpstr>Diatitels</vt:lpstr>
      </vt:variant>
      <vt:variant>
        <vt:i4>13</vt:i4>
      </vt:variant>
    </vt:vector>
  </HeadingPairs>
  <TitlesOfParts>
    <vt:vector size="16" baseType="lpstr">
      <vt:lpstr>Arial</vt:lpstr>
      <vt:lpstr>Calibri</vt:lpstr>
      <vt:lpstr>Radboudumc</vt:lpstr>
      <vt:lpstr>Plexuz     Leer effectief!</vt:lpstr>
      <vt:lpstr>Aanleiding</vt:lpstr>
      <vt:lpstr>Visie</vt:lpstr>
      <vt:lpstr>Achter de schermen</vt:lpstr>
      <vt:lpstr>Timeline</vt:lpstr>
      <vt:lpstr>Functionaliteit</vt:lpstr>
      <vt:lpstr>Proeftuin pilot 1</vt:lpstr>
      <vt:lpstr>PowerPoint-presentatie</vt:lpstr>
      <vt:lpstr>PowerPoint-presentatie</vt:lpstr>
      <vt:lpstr>Resultaten proeftuin</vt:lpstr>
      <vt:lpstr>Proeftuin pilot 2</vt:lpstr>
      <vt:lpstr>Dashboard voor docenten</vt:lpstr>
      <vt:lpstr>Demo en brainstorm</vt:lpstr>
    </vt:vector>
  </TitlesOfParts>
  <Company>Radboudumc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Martijn van der Meulen</dc:creator>
  <dc:description>versie 1.0</dc:description>
  <cp:lastModifiedBy>Martijn van der Meulen</cp:lastModifiedBy>
  <cp:revision>153</cp:revision>
  <dcterms:created xsi:type="dcterms:W3CDTF">2017-06-06T22:07:46Z</dcterms:created>
  <dcterms:modified xsi:type="dcterms:W3CDTF">2018-12-22T14:48:55Z</dcterms:modified>
  <cp:category>Huisstijl</cp:category>
</cp:coreProperties>
</file>